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4"/>
  </p:sldMasterIdLst>
  <p:notesMasterIdLst>
    <p:notesMasterId r:id="rId40"/>
  </p:notesMasterIdLst>
  <p:handoutMasterIdLst>
    <p:handoutMasterId r:id="rId41"/>
  </p:handoutMasterIdLst>
  <p:sldIdLst>
    <p:sldId id="401" r:id="rId5"/>
    <p:sldId id="434" r:id="rId6"/>
    <p:sldId id="435" r:id="rId7"/>
    <p:sldId id="436" r:id="rId8"/>
    <p:sldId id="437" r:id="rId9"/>
    <p:sldId id="438" r:id="rId10"/>
    <p:sldId id="439" r:id="rId11"/>
    <p:sldId id="377" r:id="rId12"/>
    <p:sldId id="407" r:id="rId13"/>
    <p:sldId id="381" r:id="rId14"/>
    <p:sldId id="395" r:id="rId15"/>
    <p:sldId id="398" r:id="rId16"/>
    <p:sldId id="393" r:id="rId17"/>
    <p:sldId id="431" r:id="rId18"/>
    <p:sldId id="433" r:id="rId19"/>
    <p:sldId id="382" r:id="rId20"/>
    <p:sldId id="412" r:id="rId21"/>
    <p:sldId id="383" r:id="rId22"/>
    <p:sldId id="414" r:id="rId23"/>
    <p:sldId id="416" r:id="rId24"/>
    <p:sldId id="418" r:id="rId25"/>
    <p:sldId id="419" r:id="rId26"/>
    <p:sldId id="420" r:id="rId27"/>
    <p:sldId id="421" r:id="rId28"/>
    <p:sldId id="388" r:id="rId29"/>
    <p:sldId id="424" r:id="rId30"/>
    <p:sldId id="425" r:id="rId31"/>
    <p:sldId id="390" r:id="rId32"/>
    <p:sldId id="426" r:id="rId33"/>
    <p:sldId id="427" r:id="rId34"/>
    <p:sldId id="428" r:id="rId35"/>
    <p:sldId id="429" r:id="rId36"/>
    <p:sldId id="396" r:id="rId37"/>
    <p:sldId id="397" r:id="rId38"/>
    <p:sldId id="391" r:id="rId3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94" autoAdjust="0"/>
    <p:restoredTop sz="93907" autoAdjust="0"/>
  </p:normalViewPr>
  <p:slideViewPr>
    <p:cSldViewPr>
      <p:cViewPr varScale="1">
        <p:scale>
          <a:sx n="63" d="100"/>
          <a:sy n="63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46037-F3BE-4C35-813F-C2D4FF7F7549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F75D293-3F1B-4D2F-8814-185C5A634AA6}">
      <dgm:prSet/>
      <dgm:spPr/>
      <dgm:t>
        <a:bodyPr/>
        <a:lstStyle/>
        <a:p>
          <a:r>
            <a:rPr lang="ka-GE"/>
            <a:t>საჯაროობის გზით გამჭვირვალობის უზრუნველყოფა;</a:t>
          </a:r>
          <a:endParaRPr lang="en-US"/>
        </a:p>
      </dgm:t>
    </dgm:pt>
    <dgm:pt modelId="{A09CA8A5-E384-4C23-8C43-27BCC1651731}" type="parTrans" cxnId="{4700CC56-169C-43A5-BD61-2C030825C3C3}">
      <dgm:prSet/>
      <dgm:spPr/>
      <dgm:t>
        <a:bodyPr/>
        <a:lstStyle/>
        <a:p>
          <a:endParaRPr lang="en-US"/>
        </a:p>
      </dgm:t>
    </dgm:pt>
    <dgm:pt modelId="{E2486267-498B-4C15-B42C-98555274A341}" type="sibTrans" cxnId="{4700CC56-169C-43A5-BD61-2C030825C3C3}">
      <dgm:prSet/>
      <dgm:spPr/>
      <dgm:t>
        <a:bodyPr/>
        <a:lstStyle/>
        <a:p>
          <a:endParaRPr lang="en-US"/>
        </a:p>
      </dgm:t>
    </dgm:pt>
    <dgm:pt modelId="{EEAE0B7A-2C16-46FC-A184-5C38CD750D9E}">
      <dgm:prSet/>
      <dgm:spPr/>
      <dgm:t>
        <a:bodyPr/>
        <a:lstStyle/>
        <a:p>
          <a:r>
            <a:rPr lang="ka-GE" dirty="0"/>
            <a:t>ინსტიტუციური განვითარება;</a:t>
          </a:r>
          <a:endParaRPr lang="en-US" dirty="0"/>
        </a:p>
      </dgm:t>
    </dgm:pt>
    <dgm:pt modelId="{2736701B-D267-45F2-A87A-B7B000BF469A}" type="parTrans" cxnId="{C7969A0F-CF1C-482A-A313-8AB4B6B31648}">
      <dgm:prSet/>
      <dgm:spPr/>
      <dgm:t>
        <a:bodyPr/>
        <a:lstStyle/>
        <a:p>
          <a:endParaRPr lang="en-US"/>
        </a:p>
      </dgm:t>
    </dgm:pt>
    <dgm:pt modelId="{9666CF0A-D8AD-48A6-AEC4-752B1E6211C5}" type="sibTrans" cxnId="{C7969A0F-CF1C-482A-A313-8AB4B6B31648}">
      <dgm:prSet/>
      <dgm:spPr/>
      <dgm:t>
        <a:bodyPr/>
        <a:lstStyle/>
        <a:p>
          <a:endParaRPr lang="en-US"/>
        </a:p>
      </dgm:t>
    </dgm:pt>
    <dgm:pt modelId="{3BC6E38B-1819-4841-AA85-BE38C016F98A}">
      <dgm:prSet/>
      <dgm:spPr/>
      <dgm:t>
        <a:bodyPr/>
        <a:lstStyle/>
        <a:p>
          <a:r>
            <a:rPr lang="ka-GE"/>
            <a:t>ქვეყნის უმაღლესი განათლების კონკურენტუნარიანობის გაზრდა გლობალიზაციის პირობებში;</a:t>
          </a:r>
          <a:endParaRPr lang="en-US"/>
        </a:p>
      </dgm:t>
    </dgm:pt>
    <dgm:pt modelId="{57D36109-52A0-4565-B43A-A10311069127}" type="parTrans" cxnId="{B8E47C10-A695-411D-8579-C9C99BD28590}">
      <dgm:prSet/>
      <dgm:spPr/>
      <dgm:t>
        <a:bodyPr/>
        <a:lstStyle/>
        <a:p>
          <a:endParaRPr lang="en-US"/>
        </a:p>
      </dgm:t>
    </dgm:pt>
    <dgm:pt modelId="{A8970EFD-EA26-4A56-B11F-CCB67C631158}" type="sibTrans" cxnId="{B8E47C10-A695-411D-8579-C9C99BD28590}">
      <dgm:prSet/>
      <dgm:spPr/>
      <dgm:t>
        <a:bodyPr/>
        <a:lstStyle/>
        <a:p>
          <a:endParaRPr lang="en-US"/>
        </a:p>
      </dgm:t>
    </dgm:pt>
    <dgm:pt modelId="{88A4C020-BD43-4316-B83A-25366EAA9439}">
      <dgm:prSet/>
      <dgm:spPr/>
      <dgm:t>
        <a:bodyPr/>
        <a:lstStyle/>
        <a:p>
          <a:r>
            <a:rPr lang="ka-GE"/>
            <a:t>ქვეყნის ინტერესებისა და მისწრაფებების მხარდაჭერა.</a:t>
          </a:r>
          <a:endParaRPr lang="en-US"/>
        </a:p>
      </dgm:t>
    </dgm:pt>
    <dgm:pt modelId="{1A8A8FC4-E10B-40FC-9090-FE42E3DCEB65}" type="parTrans" cxnId="{077CB9DF-269A-4D00-A617-F843F1D7830B}">
      <dgm:prSet/>
      <dgm:spPr/>
      <dgm:t>
        <a:bodyPr/>
        <a:lstStyle/>
        <a:p>
          <a:endParaRPr lang="en-US"/>
        </a:p>
      </dgm:t>
    </dgm:pt>
    <dgm:pt modelId="{0AA6B4BA-ADFF-41FA-92A9-E03E6AD75E95}" type="sibTrans" cxnId="{077CB9DF-269A-4D00-A617-F843F1D7830B}">
      <dgm:prSet/>
      <dgm:spPr/>
      <dgm:t>
        <a:bodyPr/>
        <a:lstStyle/>
        <a:p>
          <a:endParaRPr lang="en-US"/>
        </a:p>
      </dgm:t>
    </dgm:pt>
    <dgm:pt modelId="{1B5500B1-A69C-4687-BD16-4E3BDA33F508}" type="pres">
      <dgm:prSet presAssocID="{58346037-F3BE-4C35-813F-C2D4FF7F7549}" presName="Name0" presStyleCnt="0">
        <dgm:presLayoutVars>
          <dgm:dir/>
          <dgm:animLvl val="lvl"/>
          <dgm:resizeHandles val="exact"/>
        </dgm:presLayoutVars>
      </dgm:prSet>
      <dgm:spPr/>
    </dgm:pt>
    <dgm:pt modelId="{DEAC377C-570F-44C6-BF43-868DAAB8182C}" type="pres">
      <dgm:prSet presAssocID="{FF75D293-3F1B-4D2F-8814-185C5A634AA6}" presName="linNode" presStyleCnt="0"/>
      <dgm:spPr/>
    </dgm:pt>
    <dgm:pt modelId="{1DA4304B-503A-49E7-857E-9E7FEDA93E68}" type="pres">
      <dgm:prSet presAssocID="{FF75D293-3F1B-4D2F-8814-185C5A634AA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B6B1147-F62B-4414-B005-1ADED4DC5D38}" type="pres">
      <dgm:prSet presAssocID="{E2486267-498B-4C15-B42C-98555274A341}" presName="sp" presStyleCnt="0"/>
      <dgm:spPr/>
    </dgm:pt>
    <dgm:pt modelId="{71226E8A-204B-4893-A2DB-53CE8AD830A3}" type="pres">
      <dgm:prSet presAssocID="{EEAE0B7A-2C16-46FC-A184-5C38CD750D9E}" presName="linNode" presStyleCnt="0"/>
      <dgm:spPr/>
    </dgm:pt>
    <dgm:pt modelId="{F7F9B80F-651F-414F-B1B8-4E980AC2C60E}" type="pres">
      <dgm:prSet presAssocID="{EEAE0B7A-2C16-46FC-A184-5C38CD750D9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E9CD7DE-138E-4431-9A0A-697A6BCA983E}" type="pres">
      <dgm:prSet presAssocID="{9666CF0A-D8AD-48A6-AEC4-752B1E6211C5}" presName="sp" presStyleCnt="0"/>
      <dgm:spPr/>
    </dgm:pt>
    <dgm:pt modelId="{7F6179B4-6C47-4C6D-83C5-FC94AA52D4EA}" type="pres">
      <dgm:prSet presAssocID="{3BC6E38B-1819-4841-AA85-BE38C016F98A}" presName="linNode" presStyleCnt="0"/>
      <dgm:spPr/>
    </dgm:pt>
    <dgm:pt modelId="{65571970-AF64-4EC3-A2FB-3A39AA6B4FB2}" type="pres">
      <dgm:prSet presAssocID="{3BC6E38B-1819-4841-AA85-BE38C016F98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CA72593-6429-4637-8D5C-C163A02F169E}" type="pres">
      <dgm:prSet presAssocID="{A8970EFD-EA26-4A56-B11F-CCB67C631158}" presName="sp" presStyleCnt="0"/>
      <dgm:spPr/>
    </dgm:pt>
    <dgm:pt modelId="{22C32AAF-41BE-4C99-8EDC-E325D53B1598}" type="pres">
      <dgm:prSet presAssocID="{88A4C020-BD43-4316-B83A-25366EAA9439}" presName="linNode" presStyleCnt="0"/>
      <dgm:spPr/>
    </dgm:pt>
    <dgm:pt modelId="{663E2EDB-5663-4CE5-8EE4-65C02EE9FCBC}" type="pres">
      <dgm:prSet presAssocID="{88A4C020-BD43-4316-B83A-25366EAA943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C573101-6524-4DE1-B496-78BB36657261}" type="presOf" srcId="{58346037-F3BE-4C35-813F-C2D4FF7F7549}" destId="{1B5500B1-A69C-4687-BD16-4E3BDA33F508}" srcOrd="0" destOrd="0" presId="urn:microsoft.com/office/officeart/2005/8/layout/vList5"/>
    <dgm:cxn modelId="{C7969A0F-CF1C-482A-A313-8AB4B6B31648}" srcId="{58346037-F3BE-4C35-813F-C2D4FF7F7549}" destId="{EEAE0B7A-2C16-46FC-A184-5C38CD750D9E}" srcOrd="1" destOrd="0" parTransId="{2736701B-D267-45F2-A87A-B7B000BF469A}" sibTransId="{9666CF0A-D8AD-48A6-AEC4-752B1E6211C5}"/>
    <dgm:cxn modelId="{B8E47C10-A695-411D-8579-C9C99BD28590}" srcId="{58346037-F3BE-4C35-813F-C2D4FF7F7549}" destId="{3BC6E38B-1819-4841-AA85-BE38C016F98A}" srcOrd="2" destOrd="0" parTransId="{57D36109-52A0-4565-B43A-A10311069127}" sibTransId="{A8970EFD-EA26-4A56-B11F-CCB67C631158}"/>
    <dgm:cxn modelId="{49EB4B73-6699-41B9-AA7B-6CFB0939581B}" type="presOf" srcId="{3BC6E38B-1819-4841-AA85-BE38C016F98A}" destId="{65571970-AF64-4EC3-A2FB-3A39AA6B4FB2}" srcOrd="0" destOrd="0" presId="urn:microsoft.com/office/officeart/2005/8/layout/vList5"/>
    <dgm:cxn modelId="{4700CC56-169C-43A5-BD61-2C030825C3C3}" srcId="{58346037-F3BE-4C35-813F-C2D4FF7F7549}" destId="{FF75D293-3F1B-4D2F-8814-185C5A634AA6}" srcOrd="0" destOrd="0" parTransId="{A09CA8A5-E384-4C23-8C43-27BCC1651731}" sibTransId="{E2486267-498B-4C15-B42C-98555274A341}"/>
    <dgm:cxn modelId="{0A3A27CA-E0C3-437D-A492-95A2F80D8DA6}" type="presOf" srcId="{EEAE0B7A-2C16-46FC-A184-5C38CD750D9E}" destId="{F7F9B80F-651F-414F-B1B8-4E980AC2C60E}" srcOrd="0" destOrd="0" presId="urn:microsoft.com/office/officeart/2005/8/layout/vList5"/>
    <dgm:cxn modelId="{077CB9DF-269A-4D00-A617-F843F1D7830B}" srcId="{58346037-F3BE-4C35-813F-C2D4FF7F7549}" destId="{88A4C020-BD43-4316-B83A-25366EAA9439}" srcOrd="3" destOrd="0" parTransId="{1A8A8FC4-E10B-40FC-9090-FE42E3DCEB65}" sibTransId="{0AA6B4BA-ADFF-41FA-92A9-E03E6AD75E95}"/>
    <dgm:cxn modelId="{B000ABEC-FB61-4C88-9488-0F590861AF13}" type="presOf" srcId="{88A4C020-BD43-4316-B83A-25366EAA9439}" destId="{663E2EDB-5663-4CE5-8EE4-65C02EE9FCBC}" srcOrd="0" destOrd="0" presId="urn:microsoft.com/office/officeart/2005/8/layout/vList5"/>
    <dgm:cxn modelId="{72B2A1FF-A0EC-4158-9A60-1732C4234A25}" type="presOf" srcId="{FF75D293-3F1B-4D2F-8814-185C5A634AA6}" destId="{1DA4304B-503A-49E7-857E-9E7FEDA93E68}" srcOrd="0" destOrd="0" presId="urn:microsoft.com/office/officeart/2005/8/layout/vList5"/>
    <dgm:cxn modelId="{8D2CC72A-14A1-4C4D-971D-ACBB447DD4CE}" type="presParOf" srcId="{1B5500B1-A69C-4687-BD16-4E3BDA33F508}" destId="{DEAC377C-570F-44C6-BF43-868DAAB8182C}" srcOrd="0" destOrd="0" presId="urn:microsoft.com/office/officeart/2005/8/layout/vList5"/>
    <dgm:cxn modelId="{E56484C6-7BCB-4BCA-9220-6EBDC7787038}" type="presParOf" srcId="{DEAC377C-570F-44C6-BF43-868DAAB8182C}" destId="{1DA4304B-503A-49E7-857E-9E7FEDA93E68}" srcOrd="0" destOrd="0" presId="urn:microsoft.com/office/officeart/2005/8/layout/vList5"/>
    <dgm:cxn modelId="{803986EB-56E2-4077-8F86-A37D62AFA147}" type="presParOf" srcId="{1B5500B1-A69C-4687-BD16-4E3BDA33F508}" destId="{EB6B1147-F62B-4414-B005-1ADED4DC5D38}" srcOrd="1" destOrd="0" presId="urn:microsoft.com/office/officeart/2005/8/layout/vList5"/>
    <dgm:cxn modelId="{D153E93E-28D7-4767-916A-ED43FB4A96B7}" type="presParOf" srcId="{1B5500B1-A69C-4687-BD16-4E3BDA33F508}" destId="{71226E8A-204B-4893-A2DB-53CE8AD830A3}" srcOrd="2" destOrd="0" presId="urn:microsoft.com/office/officeart/2005/8/layout/vList5"/>
    <dgm:cxn modelId="{B8DC9558-3BFF-4FCA-9D69-EF8DDD716765}" type="presParOf" srcId="{71226E8A-204B-4893-A2DB-53CE8AD830A3}" destId="{F7F9B80F-651F-414F-B1B8-4E980AC2C60E}" srcOrd="0" destOrd="0" presId="urn:microsoft.com/office/officeart/2005/8/layout/vList5"/>
    <dgm:cxn modelId="{5D0D02D5-EF76-4719-976E-3BC4CBFF71F5}" type="presParOf" srcId="{1B5500B1-A69C-4687-BD16-4E3BDA33F508}" destId="{3E9CD7DE-138E-4431-9A0A-697A6BCA983E}" srcOrd="3" destOrd="0" presId="urn:microsoft.com/office/officeart/2005/8/layout/vList5"/>
    <dgm:cxn modelId="{74EC6FD9-609B-4731-B296-FE728DD86189}" type="presParOf" srcId="{1B5500B1-A69C-4687-BD16-4E3BDA33F508}" destId="{7F6179B4-6C47-4C6D-83C5-FC94AA52D4EA}" srcOrd="4" destOrd="0" presId="urn:microsoft.com/office/officeart/2005/8/layout/vList5"/>
    <dgm:cxn modelId="{2CA52265-868B-4EC7-A3D1-6748147CA61F}" type="presParOf" srcId="{7F6179B4-6C47-4C6D-83C5-FC94AA52D4EA}" destId="{65571970-AF64-4EC3-A2FB-3A39AA6B4FB2}" srcOrd="0" destOrd="0" presId="urn:microsoft.com/office/officeart/2005/8/layout/vList5"/>
    <dgm:cxn modelId="{D863ECEA-F05A-4F01-9D77-5CAA80F93BEF}" type="presParOf" srcId="{1B5500B1-A69C-4687-BD16-4E3BDA33F508}" destId="{DCA72593-6429-4637-8D5C-C163A02F169E}" srcOrd="5" destOrd="0" presId="urn:microsoft.com/office/officeart/2005/8/layout/vList5"/>
    <dgm:cxn modelId="{64F373E2-7DD5-43D3-A128-614FA68ACE82}" type="presParOf" srcId="{1B5500B1-A69C-4687-BD16-4E3BDA33F508}" destId="{22C32AAF-41BE-4C99-8EDC-E325D53B1598}" srcOrd="6" destOrd="0" presId="urn:microsoft.com/office/officeart/2005/8/layout/vList5"/>
    <dgm:cxn modelId="{C954FB35-5F97-42EB-AE21-4A1D28F728D8}" type="presParOf" srcId="{22C32AAF-41BE-4C99-8EDC-E325D53B1598}" destId="{663E2EDB-5663-4CE5-8EE4-65C02EE9FC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6B109E-C6B6-4786-999F-434CA8E497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A4BFF-22D5-423B-9026-F7F3DAAB597F}">
      <dgm:prSet phldrT="[Text]"/>
      <dgm:spPr/>
      <dgm:t>
        <a:bodyPr/>
        <a:lstStyle/>
        <a:p>
          <a:r>
            <a:rPr lang="ka-GE" dirty="0"/>
            <a:t>შესაბამისი წესები და რეგულაციები</a:t>
          </a:r>
        </a:p>
      </dgm:t>
    </dgm:pt>
    <dgm:pt modelId="{3D468A8C-A486-4F22-9E1B-6B8D0891F78C}" type="parTrans" cxnId="{E5215800-7001-495A-A909-24839C710574}">
      <dgm:prSet/>
      <dgm:spPr/>
      <dgm:t>
        <a:bodyPr/>
        <a:lstStyle/>
        <a:p>
          <a:endParaRPr lang="en-US"/>
        </a:p>
      </dgm:t>
    </dgm:pt>
    <dgm:pt modelId="{F47C1276-722F-4E2F-9243-A0CDBB86A27F}" type="sibTrans" cxnId="{E5215800-7001-495A-A909-24839C710574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4AF62D3-6609-4B82-8DAF-7C318DFF0E47}">
      <dgm:prSet phldrT="[Text]"/>
      <dgm:spPr/>
      <dgm:t>
        <a:bodyPr/>
        <a:lstStyle/>
        <a:p>
          <a:r>
            <a:rPr lang="ka-GE" dirty="0"/>
            <a:t>პლაგიატის აღმოჩენის და თავიდან აცილების მექანიზმები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C28A940F-28F0-4075-88C8-F79B435B8C28}" type="parTrans" cxnId="{3535FFC3-2850-4417-BB46-1CBB8264C209}">
      <dgm:prSet/>
      <dgm:spPr/>
      <dgm:t>
        <a:bodyPr/>
        <a:lstStyle/>
        <a:p>
          <a:endParaRPr lang="en-US"/>
        </a:p>
      </dgm:t>
    </dgm:pt>
    <dgm:pt modelId="{DD179949-209A-43A5-AB2D-E5100E6F0C18}" type="sibTrans" cxnId="{3535FFC3-2850-4417-BB46-1CBB8264C209}">
      <dgm:prSet/>
      <dgm:spPr/>
      <dgm:t>
        <a:bodyPr/>
        <a:lstStyle/>
        <a:p>
          <a:endParaRPr lang="en-US"/>
        </a:p>
      </dgm:t>
    </dgm:pt>
    <dgm:pt modelId="{D052441B-C9F8-4AB3-A7DF-F5E0F1C7F2D6}">
      <dgm:prSet phldrT="[Text]"/>
      <dgm:spPr/>
      <dgm:t>
        <a:bodyPr/>
        <a:lstStyle/>
        <a:p>
          <a:r>
            <a:rPr lang="ka-GE" dirty="0"/>
            <a:t>აკადემიური თავისუფლების უზრუნველყოფა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28F59314-BF1D-496B-8EA5-C948072AB13F}" type="parTrans" cxnId="{FD8D7F56-9D8B-4F1B-B5A3-C1E835CF70D8}">
      <dgm:prSet/>
      <dgm:spPr/>
      <dgm:t>
        <a:bodyPr/>
        <a:lstStyle/>
        <a:p>
          <a:endParaRPr lang="en-US"/>
        </a:p>
      </dgm:t>
    </dgm:pt>
    <dgm:pt modelId="{50751988-A708-4FA5-9B60-400A8FD57575}" type="sibTrans" cxnId="{FD8D7F56-9D8B-4F1B-B5A3-C1E835CF70D8}">
      <dgm:prSet/>
      <dgm:spPr/>
      <dgm:t>
        <a:bodyPr/>
        <a:lstStyle/>
        <a:p>
          <a:endParaRPr lang="en-US"/>
        </a:p>
      </dgm:t>
    </dgm:pt>
    <dgm:pt modelId="{569A30E0-EB30-40E1-AD25-EBFCABA30633}" type="pres">
      <dgm:prSet presAssocID="{FF6B109E-C6B6-4786-999F-434CA8E49770}" presName="Name0" presStyleCnt="0">
        <dgm:presLayoutVars>
          <dgm:chMax val="7"/>
          <dgm:chPref val="7"/>
          <dgm:dir/>
        </dgm:presLayoutVars>
      </dgm:prSet>
      <dgm:spPr/>
    </dgm:pt>
    <dgm:pt modelId="{04328347-1AA3-4015-BC61-CA00497A1B2F}" type="pres">
      <dgm:prSet presAssocID="{FF6B109E-C6B6-4786-999F-434CA8E49770}" presName="Name1" presStyleCnt="0"/>
      <dgm:spPr/>
    </dgm:pt>
    <dgm:pt modelId="{6A9E32C1-66AF-4F5A-A31D-DDFF0011BBD9}" type="pres">
      <dgm:prSet presAssocID="{FF6B109E-C6B6-4786-999F-434CA8E49770}" presName="cycle" presStyleCnt="0"/>
      <dgm:spPr/>
    </dgm:pt>
    <dgm:pt modelId="{57179F3E-2880-47C3-977C-A954C5713D79}" type="pres">
      <dgm:prSet presAssocID="{FF6B109E-C6B6-4786-999F-434CA8E49770}" presName="srcNode" presStyleLbl="node1" presStyleIdx="0" presStyleCnt="3"/>
      <dgm:spPr/>
    </dgm:pt>
    <dgm:pt modelId="{B19E4C1D-5574-4F26-8075-42A7C01C9D79}" type="pres">
      <dgm:prSet presAssocID="{FF6B109E-C6B6-4786-999F-434CA8E49770}" presName="conn" presStyleLbl="parChTrans1D2" presStyleIdx="0" presStyleCnt="1"/>
      <dgm:spPr/>
    </dgm:pt>
    <dgm:pt modelId="{EEBD0E2B-2B8D-4B89-B05F-0B403E243FA4}" type="pres">
      <dgm:prSet presAssocID="{FF6B109E-C6B6-4786-999F-434CA8E49770}" presName="extraNode" presStyleLbl="node1" presStyleIdx="0" presStyleCnt="3"/>
      <dgm:spPr/>
    </dgm:pt>
    <dgm:pt modelId="{F227DBC1-065A-4A7C-961A-734D798866CC}" type="pres">
      <dgm:prSet presAssocID="{FF6B109E-C6B6-4786-999F-434CA8E49770}" presName="dstNode" presStyleLbl="node1" presStyleIdx="0" presStyleCnt="3"/>
      <dgm:spPr/>
    </dgm:pt>
    <dgm:pt modelId="{01070B5C-E7D2-4584-B7FD-71C17DA29F48}" type="pres">
      <dgm:prSet presAssocID="{A53A4BFF-22D5-423B-9026-F7F3DAAB597F}" presName="text_1" presStyleLbl="node1" presStyleIdx="0" presStyleCnt="3">
        <dgm:presLayoutVars>
          <dgm:bulletEnabled val="1"/>
        </dgm:presLayoutVars>
      </dgm:prSet>
      <dgm:spPr/>
    </dgm:pt>
    <dgm:pt modelId="{669E4F9D-C3B5-4A0D-AD38-694FA16F2CAF}" type="pres">
      <dgm:prSet presAssocID="{A53A4BFF-22D5-423B-9026-F7F3DAAB597F}" presName="accent_1" presStyleCnt="0"/>
      <dgm:spPr/>
    </dgm:pt>
    <dgm:pt modelId="{33D76320-A993-442F-8DFE-3C040F622EAF}" type="pres">
      <dgm:prSet presAssocID="{A53A4BFF-22D5-423B-9026-F7F3DAAB597F}" presName="accentRepeatNode" presStyleLbl="solidFgAcc1" presStyleIdx="0" presStyleCnt="3"/>
      <dgm:spPr/>
    </dgm:pt>
    <dgm:pt modelId="{455DC372-E4BD-4A80-A4C5-0152E31FAE7D}" type="pres">
      <dgm:prSet presAssocID="{C4AF62D3-6609-4B82-8DAF-7C318DFF0E47}" presName="text_2" presStyleLbl="node1" presStyleIdx="1" presStyleCnt="3">
        <dgm:presLayoutVars>
          <dgm:bulletEnabled val="1"/>
        </dgm:presLayoutVars>
      </dgm:prSet>
      <dgm:spPr/>
    </dgm:pt>
    <dgm:pt modelId="{4EAE9883-B125-4617-B1E3-9DE5554136CF}" type="pres">
      <dgm:prSet presAssocID="{C4AF62D3-6609-4B82-8DAF-7C318DFF0E47}" presName="accent_2" presStyleCnt="0"/>
      <dgm:spPr/>
    </dgm:pt>
    <dgm:pt modelId="{B744E16C-65E7-4BEB-BA5F-FE6D9605DC20}" type="pres">
      <dgm:prSet presAssocID="{C4AF62D3-6609-4B82-8DAF-7C318DFF0E47}" presName="accentRepeatNode" presStyleLbl="solidFgAcc1" presStyleIdx="1" presStyleCnt="3"/>
      <dgm:spPr/>
    </dgm:pt>
    <dgm:pt modelId="{56ACA7CC-D93C-49C6-A16D-34DF436565B1}" type="pres">
      <dgm:prSet presAssocID="{D052441B-C9F8-4AB3-A7DF-F5E0F1C7F2D6}" presName="text_3" presStyleLbl="node1" presStyleIdx="2" presStyleCnt="3">
        <dgm:presLayoutVars>
          <dgm:bulletEnabled val="1"/>
        </dgm:presLayoutVars>
      </dgm:prSet>
      <dgm:spPr/>
    </dgm:pt>
    <dgm:pt modelId="{EE82CEA5-2FF8-4AB8-A147-10216D73DE6C}" type="pres">
      <dgm:prSet presAssocID="{D052441B-C9F8-4AB3-A7DF-F5E0F1C7F2D6}" presName="accent_3" presStyleCnt="0"/>
      <dgm:spPr/>
    </dgm:pt>
    <dgm:pt modelId="{25205CF2-5A96-4B9D-A2C5-DC47FF3D71D7}" type="pres">
      <dgm:prSet presAssocID="{D052441B-C9F8-4AB3-A7DF-F5E0F1C7F2D6}" presName="accentRepeatNode" presStyleLbl="solidFgAcc1" presStyleIdx="2" presStyleCnt="3"/>
      <dgm:spPr/>
    </dgm:pt>
  </dgm:ptLst>
  <dgm:cxnLst>
    <dgm:cxn modelId="{E5215800-7001-495A-A909-24839C710574}" srcId="{FF6B109E-C6B6-4786-999F-434CA8E49770}" destId="{A53A4BFF-22D5-423B-9026-F7F3DAAB597F}" srcOrd="0" destOrd="0" parTransId="{3D468A8C-A486-4F22-9E1B-6B8D0891F78C}" sibTransId="{F47C1276-722F-4E2F-9243-A0CDBB86A27F}"/>
    <dgm:cxn modelId="{38B8235D-891E-45E7-BFF6-2B4EC053D66C}" type="presOf" srcId="{A53A4BFF-22D5-423B-9026-F7F3DAAB597F}" destId="{01070B5C-E7D2-4584-B7FD-71C17DA29F48}" srcOrd="0" destOrd="0" presId="urn:microsoft.com/office/officeart/2008/layout/VerticalCurvedList"/>
    <dgm:cxn modelId="{7DA21F70-48DD-4135-AAAF-059F747913DD}" type="presOf" srcId="{FF6B109E-C6B6-4786-999F-434CA8E49770}" destId="{569A30E0-EB30-40E1-AD25-EBFCABA30633}" srcOrd="0" destOrd="0" presId="urn:microsoft.com/office/officeart/2008/layout/VerticalCurvedList"/>
    <dgm:cxn modelId="{FD8D7F56-9D8B-4F1B-B5A3-C1E835CF70D8}" srcId="{FF6B109E-C6B6-4786-999F-434CA8E49770}" destId="{D052441B-C9F8-4AB3-A7DF-F5E0F1C7F2D6}" srcOrd="2" destOrd="0" parTransId="{28F59314-BF1D-496B-8EA5-C948072AB13F}" sibTransId="{50751988-A708-4FA5-9B60-400A8FD57575}"/>
    <dgm:cxn modelId="{1372178C-A3C4-4B3E-9CDF-ADA4DCE5D5E9}" type="presOf" srcId="{D052441B-C9F8-4AB3-A7DF-F5E0F1C7F2D6}" destId="{56ACA7CC-D93C-49C6-A16D-34DF436565B1}" srcOrd="0" destOrd="0" presId="urn:microsoft.com/office/officeart/2008/layout/VerticalCurvedList"/>
    <dgm:cxn modelId="{3535FFC3-2850-4417-BB46-1CBB8264C209}" srcId="{FF6B109E-C6B6-4786-999F-434CA8E49770}" destId="{C4AF62D3-6609-4B82-8DAF-7C318DFF0E47}" srcOrd="1" destOrd="0" parTransId="{C28A940F-28F0-4075-88C8-F79B435B8C28}" sibTransId="{DD179949-209A-43A5-AB2D-E5100E6F0C18}"/>
    <dgm:cxn modelId="{A8101DD0-CF8A-4E54-B30D-81AB7226D5BB}" type="presOf" srcId="{C4AF62D3-6609-4B82-8DAF-7C318DFF0E47}" destId="{455DC372-E4BD-4A80-A4C5-0152E31FAE7D}" srcOrd="0" destOrd="0" presId="urn:microsoft.com/office/officeart/2008/layout/VerticalCurvedList"/>
    <dgm:cxn modelId="{EE6885E3-14E4-4629-AD21-F311604B1494}" type="presOf" srcId="{F47C1276-722F-4E2F-9243-A0CDBB86A27F}" destId="{B19E4C1D-5574-4F26-8075-42A7C01C9D79}" srcOrd="0" destOrd="0" presId="urn:microsoft.com/office/officeart/2008/layout/VerticalCurvedList"/>
    <dgm:cxn modelId="{558C16C7-31EE-4023-B803-4341541CA55C}" type="presParOf" srcId="{569A30E0-EB30-40E1-AD25-EBFCABA30633}" destId="{04328347-1AA3-4015-BC61-CA00497A1B2F}" srcOrd="0" destOrd="0" presId="urn:microsoft.com/office/officeart/2008/layout/VerticalCurvedList"/>
    <dgm:cxn modelId="{93AD8AC9-8536-40DD-9207-AE962FED2E95}" type="presParOf" srcId="{04328347-1AA3-4015-BC61-CA00497A1B2F}" destId="{6A9E32C1-66AF-4F5A-A31D-DDFF0011BBD9}" srcOrd="0" destOrd="0" presId="urn:microsoft.com/office/officeart/2008/layout/VerticalCurvedList"/>
    <dgm:cxn modelId="{205353B9-4B38-4117-85DB-6E2E2033DA25}" type="presParOf" srcId="{6A9E32C1-66AF-4F5A-A31D-DDFF0011BBD9}" destId="{57179F3E-2880-47C3-977C-A954C5713D79}" srcOrd="0" destOrd="0" presId="urn:microsoft.com/office/officeart/2008/layout/VerticalCurvedList"/>
    <dgm:cxn modelId="{DF576DB7-6C47-4641-B58C-2FE9FD57F50E}" type="presParOf" srcId="{6A9E32C1-66AF-4F5A-A31D-DDFF0011BBD9}" destId="{B19E4C1D-5574-4F26-8075-42A7C01C9D79}" srcOrd="1" destOrd="0" presId="urn:microsoft.com/office/officeart/2008/layout/VerticalCurvedList"/>
    <dgm:cxn modelId="{B6473BEB-F859-479A-9040-90C8F117D26D}" type="presParOf" srcId="{6A9E32C1-66AF-4F5A-A31D-DDFF0011BBD9}" destId="{EEBD0E2B-2B8D-4B89-B05F-0B403E243FA4}" srcOrd="2" destOrd="0" presId="urn:microsoft.com/office/officeart/2008/layout/VerticalCurvedList"/>
    <dgm:cxn modelId="{BA35D863-FD34-4359-AD7A-1438DCB20E93}" type="presParOf" srcId="{6A9E32C1-66AF-4F5A-A31D-DDFF0011BBD9}" destId="{F227DBC1-065A-4A7C-961A-734D798866CC}" srcOrd="3" destOrd="0" presId="urn:microsoft.com/office/officeart/2008/layout/VerticalCurvedList"/>
    <dgm:cxn modelId="{6E7A8C27-0530-4AA1-8D74-BD4F62E67157}" type="presParOf" srcId="{04328347-1AA3-4015-BC61-CA00497A1B2F}" destId="{01070B5C-E7D2-4584-B7FD-71C17DA29F48}" srcOrd="1" destOrd="0" presId="urn:microsoft.com/office/officeart/2008/layout/VerticalCurvedList"/>
    <dgm:cxn modelId="{C86EFBA1-271E-456E-B4B1-87A17FE0B6F0}" type="presParOf" srcId="{04328347-1AA3-4015-BC61-CA00497A1B2F}" destId="{669E4F9D-C3B5-4A0D-AD38-694FA16F2CAF}" srcOrd="2" destOrd="0" presId="urn:microsoft.com/office/officeart/2008/layout/VerticalCurvedList"/>
    <dgm:cxn modelId="{580A49BB-6C0A-4460-ADFF-BBF7ADC54A60}" type="presParOf" srcId="{669E4F9D-C3B5-4A0D-AD38-694FA16F2CAF}" destId="{33D76320-A993-442F-8DFE-3C040F622EAF}" srcOrd="0" destOrd="0" presId="urn:microsoft.com/office/officeart/2008/layout/VerticalCurvedList"/>
    <dgm:cxn modelId="{C07820A6-ED1A-42D3-8663-0B6B01927281}" type="presParOf" srcId="{04328347-1AA3-4015-BC61-CA00497A1B2F}" destId="{455DC372-E4BD-4A80-A4C5-0152E31FAE7D}" srcOrd="3" destOrd="0" presId="urn:microsoft.com/office/officeart/2008/layout/VerticalCurvedList"/>
    <dgm:cxn modelId="{E369A042-3F61-40F2-8004-B810A5A94E72}" type="presParOf" srcId="{04328347-1AA3-4015-BC61-CA00497A1B2F}" destId="{4EAE9883-B125-4617-B1E3-9DE5554136CF}" srcOrd="4" destOrd="0" presId="urn:microsoft.com/office/officeart/2008/layout/VerticalCurvedList"/>
    <dgm:cxn modelId="{0C127AB8-7019-4FE3-BDCD-0465F21BF03F}" type="presParOf" srcId="{4EAE9883-B125-4617-B1E3-9DE5554136CF}" destId="{B744E16C-65E7-4BEB-BA5F-FE6D9605DC20}" srcOrd="0" destOrd="0" presId="urn:microsoft.com/office/officeart/2008/layout/VerticalCurvedList"/>
    <dgm:cxn modelId="{71664DFC-3598-4F11-A0DB-ADADA39D686F}" type="presParOf" srcId="{04328347-1AA3-4015-BC61-CA00497A1B2F}" destId="{56ACA7CC-D93C-49C6-A16D-34DF436565B1}" srcOrd="5" destOrd="0" presId="urn:microsoft.com/office/officeart/2008/layout/VerticalCurvedList"/>
    <dgm:cxn modelId="{7BC01C11-A8BA-4D71-8848-4F91A5AA90B9}" type="presParOf" srcId="{04328347-1AA3-4015-BC61-CA00497A1B2F}" destId="{EE82CEA5-2FF8-4AB8-A147-10216D73DE6C}" srcOrd="6" destOrd="0" presId="urn:microsoft.com/office/officeart/2008/layout/VerticalCurvedList"/>
    <dgm:cxn modelId="{9C145948-D023-4B63-9954-26AF398F1963}" type="presParOf" srcId="{EE82CEA5-2FF8-4AB8-A147-10216D73DE6C}" destId="{25205CF2-5A96-4B9D-A2C5-DC47FF3D71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6B109E-C6B6-4786-999F-434CA8E497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A4BFF-22D5-423B-9026-F7F3DAAB597F}">
      <dgm:prSet phldrT="[Text]"/>
      <dgm:spPr/>
      <dgm:t>
        <a:bodyPr/>
        <a:lstStyle/>
        <a:p>
          <a:r>
            <a:rPr lang="ka-GE" dirty="0"/>
            <a:t>3.1 </a:t>
          </a:r>
          <a:r>
            <a:rPr lang="ka-GE" dirty="0" err="1"/>
            <a:t>უსდ</a:t>
          </a:r>
          <a:r>
            <a:rPr lang="ka-GE" dirty="0"/>
            <a:t>-ს აქვს პროგრამის დაგეგმვის, შემუშავების, დამტკიცების, განვითარებისა და გაუქმების პროცედურები</a:t>
          </a:r>
        </a:p>
      </dgm:t>
    </dgm:pt>
    <dgm:pt modelId="{3D468A8C-A486-4F22-9E1B-6B8D0891F78C}" type="parTrans" cxnId="{E5215800-7001-495A-A909-24839C710574}">
      <dgm:prSet/>
      <dgm:spPr/>
      <dgm:t>
        <a:bodyPr/>
        <a:lstStyle/>
        <a:p>
          <a:endParaRPr lang="en-US"/>
        </a:p>
      </dgm:t>
    </dgm:pt>
    <dgm:pt modelId="{F47C1276-722F-4E2F-9243-A0CDBB86A27F}" type="sibTrans" cxnId="{E5215800-7001-495A-A909-24839C710574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4AF62D3-6609-4B82-8DAF-7C318DFF0E47}">
      <dgm:prSet phldrT="[Text]" custT="1"/>
      <dgm:spPr/>
      <dgm:t>
        <a:bodyPr/>
        <a:lstStyle/>
        <a:p>
          <a:r>
            <a:rPr lang="ka-GE" sz="1000" dirty="0"/>
            <a:t>3.2 პროგრამის სტრუქტურა და შინაარსი (</a:t>
          </a:r>
          <a:r>
            <a:rPr lang="en-US" sz="1000" dirty="0"/>
            <a:t>ECTS, </a:t>
          </a:r>
          <a:r>
            <a:rPr lang="ka-GE" sz="1000" dirty="0"/>
            <a:t>ეროვნული საკვალიფიკაციო ჩარჩო, პროგრამის შემადგენელი ყველა კომპონენტის ლოგიკური კავშირი, პროგრამით გათვალისწინებული სწავლის შედეგების მიღწევა გონივრულ ვადაში, ინდივიდუალური მიდგომების გამოყენება, პროგრამის შესახებ ინფორმაციის ხელმისაწვდომობა)</a:t>
          </a:r>
          <a:endParaRPr lang="en-US" sz="1000" dirty="0">
            <a:solidFill>
              <a:schemeClr val="tx1"/>
            </a:solidFill>
            <a:latin typeface="+mj-lt"/>
          </a:endParaRPr>
        </a:p>
      </dgm:t>
    </dgm:pt>
    <dgm:pt modelId="{C28A940F-28F0-4075-88C8-F79B435B8C28}" type="parTrans" cxnId="{3535FFC3-2850-4417-BB46-1CBB8264C209}">
      <dgm:prSet/>
      <dgm:spPr/>
      <dgm:t>
        <a:bodyPr/>
        <a:lstStyle/>
        <a:p>
          <a:endParaRPr lang="en-US"/>
        </a:p>
      </dgm:t>
    </dgm:pt>
    <dgm:pt modelId="{DD179949-209A-43A5-AB2D-E5100E6F0C18}" type="sibTrans" cxnId="{3535FFC3-2850-4417-BB46-1CBB8264C209}">
      <dgm:prSet/>
      <dgm:spPr/>
      <dgm:t>
        <a:bodyPr/>
        <a:lstStyle/>
        <a:p>
          <a:endParaRPr lang="en-US"/>
        </a:p>
      </dgm:t>
    </dgm:pt>
    <dgm:pt modelId="{9E612F95-AA24-49C4-BDAD-0AAA9750A806}">
      <dgm:prSet phldrT="[Text]"/>
      <dgm:spPr/>
      <dgm:t>
        <a:bodyPr/>
        <a:lstStyle/>
        <a:p>
          <a:r>
            <a:rPr lang="ka-GE" dirty="0"/>
            <a:t>3.3 სწავლის შედეგების შეფასება (სწავლის შედეგების ადეკვატური, </a:t>
          </a:r>
          <a:endParaRPr lang="en-US" dirty="0"/>
        </a:p>
        <a:p>
          <a:r>
            <a:rPr lang="ka-GE" dirty="0"/>
            <a:t>გამჭვირვალე და სამართლიანი შეფასების სისტემა, აპელაციის სისტემა)</a:t>
          </a:r>
          <a:endParaRPr lang="en-US" dirty="0"/>
        </a:p>
      </dgm:t>
    </dgm:pt>
    <dgm:pt modelId="{8E62F786-5FAD-4D59-8E04-4C6B9653F636}" type="parTrans" cxnId="{9E8862BD-384A-4E58-9474-04E6F7D45843}">
      <dgm:prSet/>
      <dgm:spPr/>
      <dgm:t>
        <a:bodyPr/>
        <a:lstStyle/>
        <a:p>
          <a:endParaRPr lang="en-US"/>
        </a:p>
      </dgm:t>
    </dgm:pt>
    <dgm:pt modelId="{F596A884-890C-492E-AD93-C531BB0AC307}" type="sibTrans" cxnId="{9E8862BD-384A-4E58-9474-04E6F7D45843}">
      <dgm:prSet/>
      <dgm:spPr/>
      <dgm:t>
        <a:bodyPr/>
        <a:lstStyle/>
        <a:p>
          <a:endParaRPr lang="en-US"/>
        </a:p>
      </dgm:t>
    </dgm:pt>
    <dgm:pt modelId="{569A30E0-EB30-40E1-AD25-EBFCABA30633}" type="pres">
      <dgm:prSet presAssocID="{FF6B109E-C6B6-4786-999F-434CA8E49770}" presName="Name0" presStyleCnt="0">
        <dgm:presLayoutVars>
          <dgm:chMax val="7"/>
          <dgm:chPref val="7"/>
          <dgm:dir/>
        </dgm:presLayoutVars>
      </dgm:prSet>
      <dgm:spPr/>
    </dgm:pt>
    <dgm:pt modelId="{04328347-1AA3-4015-BC61-CA00497A1B2F}" type="pres">
      <dgm:prSet presAssocID="{FF6B109E-C6B6-4786-999F-434CA8E49770}" presName="Name1" presStyleCnt="0"/>
      <dgm:spPr/>
    </dgm:pt>
    <dgm:pt modelId="{6A9E32C1-66AF-4F5A-A31D-DDFF0011BBD9}" type="pres">
      <dgm:prSet presAssocID="{FF6B109E-C6B6-4786-999F-434CA8E49770}" presName="cycle" presStyleCnt="0"/>
      <dgm:spPr/>
    </dgm:pt>
    <dgm:pt modelId="{57179F3E-2880-47C3-977C-A954C5713D79}" type="pres">
      <dgm:prSet presAssocID="{FF6B109E-C6B6-4786-999F-434CA8E49770}" presName="srcNode" presStyleLbl="node1" presStyleIdx="0" presStyleCnt="3"/>
      <dgm:spPr/>
    </dgm:pt>
    <dgm:pt modelId="{B19E4C1D-5574-4F26-8075-42A7C01C9D79}" type="pres">
      <dgm:prSet presAssocID="{FF6B109E-C6B6-4786-999F-434CA8E49770}" presName="conn" presStyleLbl="parChTrans1D2" presStyleIdx="0" presStyleCnt="1"/>
      <dgm:spPr/>
    </dgm:pt>
    <dgm:pt modelId="{EEBD0E2B-2B8D-4B89-B05F-0B403E243FA4}" type="pres">
      <dgm:prSet presAssocID="{FF6B109E-C6B6-4786-999F-434CA8E49770}" presName="extraNode" presStyleLbl="node1" presStyleIdx="0" presStyleCnt="3"/>
      <dgm:spPr/>
    </dgm:pt>
    <dgm:pt modelId="{F227DBC1-065A-4A7C-961A-734D798866CC}" type="pres">
      <dgm:prSet presAssocID="{FF6B109E-C6B6-4786-999F-434CA8E49770}" presName="dstNode" presStyleLbl="node1" presStyleIdx="0" presStyleCnt="3"/>
      <dgm:spPr/>
    </dgm:pt>
    <dgm:pt modelId="{01070B5C-E7D2-4584-B7FD-71C17DA29F48}" type="pres">
      <dgm:prSet presAssocID="{A53A4BFF-22D5-423B-9026-F7F3DAAB597F}" presName="text_1" presStyleLbl="node1" presStyleIdx="0" presStyleCnt="3">
        <dgm:presLayoutVars>
          <dgm:bulletEnabled val="1"/>
        </dgm:presLayoutVars>
      </dgm:prSet>
      <dgm:spPr/>
    </dgm:pt>
    <dgm:pt modelId="{669E4F9D-C3B5-4A0D-AD38-694FA16F2CAF}" type="pres">
      <dgm:prSet presAssocID="{A53A4BFF-22D5-423B-9026-F7F3DAAB597F}" presName="accent_1" presStyleCnt="0"/>
      <dgm:spPr/>
    </dgm:pt>
    <dgm:pt modelId="{33D76320-A993-442F-8DFE-3C040F622EAF}" type="pres">
      <dgm:prSet presAssocID="{A53A4BFF-22D5-423B-9026-F7F3DAAB597F}" presName="accentRepeatNode" presStyleLbl="solidFgAcc1" presStyleIdx="0" presStyleCnt="3"/>
      <dgm:spPr/>
    </dgm:pt>
    <dgm:pt modelId="{455DC372-E4BD-4A80-A4C5-0152E31FAE7D}" type="pres">
      <dgm:prSet presAssocID="{C4AF62D3-6609-4B82-8DAF-7C318DFF0E47}" presName="text_2" presStyleLbl="node1" presStyleIdx="1" presStyleCnt="3">
        <dgm:presLayoutVars>
          <dgm:bulletEnabled val="1"/>
        </dgm:presLayoutVars>
      </dgm:prSet>
      <dgm:spPr/>
    </dgm:pt>
    <dgm:pt modelId="{4EAE9883-B125-4617-B1E3-9DE5554136CF}" type="pres">
      <dgm:prSet presAssocID="{C4AF62D3-6609-4B82-8DAF-7C318DFF0E47}" presName="accent_2" presStyleCnt="0"/>
      <dgm:spPr/>
    </dgm:pt>
    <dgm:pt modelId="{B744E16C-65E7-4BEB-BA5F-FE6D9605DC20}" type="pres">
      <dgm:prSet presAssocID="{C4AF62D3-6609-4B82-8DAF-7C318DFF0E47}" presName="accentRepeatNode" presStyleLbl="solidFgAcc1" presStyleIdx="1" presStyleCnt="3"/>
      <dgm:spPr/>
    </dgm:pt>
    <dgm:pt modelId="{489D6CBA-B4CB-4707-83DB-D7B693F588F1}" type="pres">
      <dgm:prSet presAssocID="{9E612F95-AA24-49C4-BDAD-0AAA9750A806}" presName="text_3" presStyleLbl="node1" presStyleIdx="2" presStyleCnt="3">
        <dgm:presLayoutVars>
          <dgm:bulletEnabled val="1"/>
        </dgm:presLayoutVars>
      </dgm:prSet>
      <dgm:spPr/>
    </dgm:pt>
    <dgm:pt modelId="{A45ECFDC-BF44-4A69-961D-EC61E0B6EA14}" type="pres">
      <dgm:prSet presAssocID="{9E612F95-AA24-49C4-BDAD-0AAA9750A806}" presName="accent_3" presStyleCnt="0"/>
      <dgm:spPr/>
    </dgm:pt>
    <dgm:pt modelId="{74915629-42A1-44CB-B998-9A65630F4DC0}" type="pres">
      <dgm:prSet presAssocID="{9E612F95-AA24-49C4-BDAD-0AAA9750A806}" presName="accentRepeatNode" presStyleLbl="solidFgAcc1" presStyleIdx="2" presStyleCnt="3"/>
      <dgm:spPr/>
    </dgm:pt>
  </dgm:ptLst>
  <dgm:cxnLst>
    <dgm:cxn modelId="{E5215800-7001-495A-A909-24839C710574}" srcId="{FF6B109E-C6B6-4786-999F-434CA8E49770}" destId="{A53A4BFF-22D5-423B-9026-F7F3DAAB597F}" srcOrd="0" destOrd="0" parTransId="{3D468A8C-A486-4F22-9E1B-6B8D0891F78C}" sibTransId="{F47C1276-722F-4E2F-9243-A0CDBB86A27F}"/>
    <dgm:cxn modelId="{F572415C-1EB7-4611-AC79-019EFB0C706F}" type="presOf" srcId="{F47C1276-722F-4E2F-9243-A0CDBB86A27F}" destId="{B19E4C1D-5574-4F26-8075-42A7C01C9D79}" srcOrd="0" destOrd="0" presId="urn:microsoft.com/office/officeart/2008/layout/VerticalCurvedList"/>
    <dgm:cxn modelId="{AFF8C85A-1FBC-4AE3-9FFD-A708D0DB20FB}" type="presOf" srcId="{9E612F95-AA24-49C4-BDAD-0AAA9750A806}" destId="{489D6CBA-B4CB-4707-83DB-D7B693F588F1}" srcOrd="0" destOrd="0" presId="urn:microsoft.com/office/officeart/2008/layout/VerticalCurvedList"/>
    <dgm:cxn modelId="{2BB93C82-5587-4602-A66B-377A74A5EA7C}" type="presOf" srcId="{FF6B109E-C6B6-4786-999F-434CA8E49770}" destId="{569A30E0-EB30-40E1-AD25-EBFCABA30633}" srcOrd="0" destOrd="0" presId="urn:microsoft.com/office/officeart/2008/layout/VerticalCurvedList"/>
    <dgm:cxn modelId="{F5A62E9A-0F62-4C9C-8C26-9A5BA7C0D59E}" type="presOf" srcId="{C4AF62D3-6609-4B82-8DAF-7C318DFF0E47}" destId="{455DC372-E4BD-4A80-A4C5-0152E31FAE7D}" srcOrd="0" destOrd="0" presId="urn:microsoft.com/office/officeart/2008/layout/VerticalCurvedList"/>
    <dgm:cxn modelId="{9E8862BD-384A-4E58-9474-04E6F7D45843}" srcId="{FF6B109E-C6B6-4786-999F-434CA8E49770}" destId="{9E612F95-AA24-49C4-BDAD-0AAA9750A806}" srcOrd="2" destOrd="0" parTransId="{8E62F786-5FAD-4D59-8E04-4C6B9653F636}" sibTransId="{F596A884-890C-492E-AD93-C531BB0AC307}"/>
    <dgm:cxn modelId="{3535FFC3-2850-4417-BB46-1CBB8264C209}" srcId="{FF6B109E-C6B6-4786-999F-434CA8E49770}" destId="{C4AF62D3-6609-4B82-8DAF-7C318DFF0E47}" srcOrd="1" destOrd="0" parTransId="{C28A940F-28F0-4075-88C8-F79B435B8C28}" sibTransId="{DD179949-209A-43A5-AB2D-E5100E6F0C18}"/>
    <dgm:cxn modelId="{6E71BFF5-6FB0-44A6-A3B0-727932A5B6CD}" type="presOf" srcId="{A53A4BFF-22D5-423B-9026-F7F3DAAB597F}" destId="{01070B5C-E7D2-4584-B7FD-71C17DA29F48}" srcOrd="0" destOrd="0" presId="urn:microsoft.com/office/officeart/2008/layout/VerticalCurvedList"/>
    <dgm:cxn modelId="{E19176DC-C8BB-48F7-9FCD-9B71E9F0D9A4}" type="presParOf" srcId="{569A30E0-EB30-40E1-AD25-EBFCABA30633}" destId="{04328347-1AA3-4015-BC61-CA00497A1B2F}" srcOrd="0" destOrd="0" presId="urn:microsoft.com/office/officeart/2008/layout/VerticalCurvedList"/>
    <dgm:cxn modelId="{5B0AFED5-19F9-4B0D-A6B2-C5E3F49DD3E8}" type="presParOf" srcId="{04328347-1AA3-4015-BC61-CA00497A1B2F}" destId="{6A9E32C1-66AF-4F5A-A31D-DDFF0011BBD9}" srcOrd="0" destOrd="0" presId="urn:microsoft.com/office/officeart/2008/layout/VerticalCurvedList"/>
    <dgm:cxn modelId="{84C02811-EB71-4E07-9451-E98FA467AD03}" type="presParOf" srcId="{6A9E32C1-66AF-4F5A-A31D-DDFF0011BBD9}" destId="{57179F3E-2880-47C3-977C-A954C5713D79}" srcOrd="0" destOrd="0" presId="urn:microsoft.com/office/officeart/2008/layout/VerticalCurvedList"/>
    <dgm:cxn modelId="{8A19E250-5907-4761-A1F1-ED2CF81325C0}" type="presParOf" srcId="{6A9E32C1-66AF-4F5A-A31D-DDFF0011BBD9}" destId="{B19E4C1D-5574-4F26-8075-42A7C01C9D79}" srcOrd="1" destOrd="0" presId="urn:microsoft.com/office/officeart/2008/layout/VerticalCurvedList"/>
    <dgm:cxn modelId="{299B5E37-FB76-4514-8215-863BCFA81CBE}" type="presParOf" srcId="{6A9E32C1-66AF-4F5A-A31D-DDFF0011BBD9}" destId="{EEBD0E2B-2B8D-4B89-B05F-0B403E243FA4}" srcOrd="2" destOrd="0" presId="urn:microsoft.com/office/officeart/2008/layout/VerticalCurvedList"/>
    <dgm:cxn modelId="{B4965941-658C-4F60-B887-298CAA6628C2}" type="presParOf" srcId="{6A9E32C1-66AF-4F5A-A31D-DDFF0011BBD9}" destId="{F227DBC1-065A-4A7C-961A-734D798866CC}" srcOrd="3" destOrd="0" presId="urn:microsoft.com/office/officeart/2008/layout/VerticalCurvedList"/>
    <dgm:cxn modelId="{C96EA618-82B3-4B93-BDA8-367E95A3DD16}" type="presParOf" srcId="{04328347-1AA3-4015-BC61-CA00497A1B2F}" destId="{01070B5C-E7D2-4584-B7FD-71C17DA29F48}" srcOrd="1" destOrd="0" presId="urn:microsoft.com/office/officeart/2008/layout/VerticalCurvedList"/>
    <dgm:cxn modelId="{4E860DEC-79CC-49A1-85BE-3E2F4BC2B12F}" type="presParOf" srcId="{04328347-1AA3-4015-BC61-CA00497A1B2F}" destId="{669E4F9D-C3B5-4A0D-AD38-694FA16F2CAF}" srcOrd="2" destOrd="0" presId="urn:microsoft.com/office/officeart/2008/layout/VerticalCurvedList"/>
    <dgm:cxn modelId="{EE645636-C8FD-4BB8-AA70-261B9CEA4C6C}" type="presParOf" srcId="{669E4F9D-C3B5-4A0D-AD38-694FA16F2CAF}" destId="{33D76320-A993-442F-8DFE-3C040F622EAF}" srcOrd="0" destOrd="0" presId="urn:microsoft.com/office/officeart/2008/layout/VerticalCurvedList"/>
    <dgm:cxn modelId="{FE1C00AD-37DB-400E-9F77-6B7FA78C2BF8}" type="presParOf" srcId="{04328347-1AA3-4015-BC61-CA00497A1B2F}" destId="{455DC372-E4BD-4A80-A4C5-0152E31FAE7D}" srcOrd="3" destOrd="0" presId="urn:microsoft.com/office/officeart/2008/layout/VerticalCurvedList"/>
    <dgm:cxn modelId="{E2AE423A-D966-467E-BA5C-500AAD3A9166}" type="presParOf" srcId="{04328347-1AA3-4015-BC61-CA00497A1B2F}" destId="{4EAE9883-B125-4617-B1E3-9DE5554136CF}" srcOrd="4" destOrd="0" presId="urn:microsoft.com/office/officeart/2008/layout/VerticalCurvedList"/>
    <dgm:cxn modelId="{2992168E-FDFE-4443-81FD-4E52AF4DFA92}" type="presParOf" srcId="{4EAE9883-B125-4617-B1E3-9DE5554136CF}" destId="{B744E16C-65E7-4BEB-BA5F-FE6D9605DC20}" srcOrd="0" destOrd="0" presId="urn:microsoft.com/office/officeart/2008/layout/VerticalCurvedList"/>
    <dgm:cxn modelId="{33E99050-2C4C-4447-AD10-26445F93C669}" type="presParOf" srcId="{04328347-1AA3-4015-BC61-CA00497A1B2F}" destId="{489D6CBA-B4CB-4707-83DB-D7B693F588F1}" srcOrd="5" destOrd="0" presId="urn:microsoft.com/office/officeart/2008/layout/VerticalCurvedList"/>
    <dgm:cxn modelId="{0ACB82A6-E601-4DDB-9EC8-2C0F4BC376DD}" type="presParOf" srcId="{04328347-1AA3-4015-BC61-CA00497A1B2F}" destId="{A45ECFDC-BF44-4A69-961D-EC61E0B6EA14}" srcOrd="6" destOrd="0" presId="urn:microsoft.com/office/officeart/2008/layout/VerticalCurvedList"/>
    <dgm:cxn modelId="{62B4885C-0526-4C5B-8C35-F3B1EA3F69AD}" type="presParOf" srcId="{A45ECFDC-BF44-4A69-961D-EC61E0B6EA14}" destId="{74915629-42A1-44CB-B998-9A65630F4D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0EC396-361F-490B-A241-5F3E551BD5C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6F9C919-940B-4BEE-9C14-AB7255E5900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400" dirty="0">
              <a:solidFill>
                <a:schemeClr val="tx1"/>
              </a:solidFill>
            </a:rPr>
            <a:t>პერსონალის მართვის ზოგადი პრინციპები და წესები; </a:t>
          </a:r>
          <a:endParaRPr lang="en-US" sz="1400" dirty="0">
            <a:solidFill>
              <a:schemeClr val="tx1"/>
            </a:solidFill>
          </a:endParaRPr>
        </a:p>
      </dgm:t>
    </dgm:pt>
    <dgm:pt modelId="{F9A51617-F267-4586-96D2-1502357172B1}" type="parTrans" cxnId="{C90A4C27-D1BF-4D42-B27F-E4FFA2370EB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C921CA2-514A-42C6-B7C9-9694CD81C396}" type="sibTrans" cxnId="{C90A4C27-D1BF-4D42-B27F-E4FFA2370EB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B1F19FB-DA31-496D-AB13-86A83055987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400" dirty="0">
              <a:solidFill>
                <a:schemeClr val="tx1"/>
              </a:solidFill>
            </a:rPr>
            <a:t>პერსონალის სამსახურში მიღების (არჩევა/დანიშვნა) გამჭვირვალე და ობიექტური პროცედურა</a:t>
          </a:r>
          <a:endParaRPr lang="en-US" sz="1400" dirty="0">
            <a:solidFill>
              <a:schemeClr val="tx1"/>
            </a:solidFill>
          </a:endParaRPr>
        </a:p>
      </dgm:t>
    </dgm:pt>
    <dgm:pt modelId="{2F9CA9EB-22FD-4623-9396-24F5AB105421}" type="parTrans" cxnId="{79C9C42A-783B-40D1-BD46-AFB119C1B62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899C840-6678-4A72-BA8B-581FDF3A4CB6}" type="sibTrans" cxnId="{79C9C42A-783B-40D1-BD46-AFB119C1B62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ED8B69F-C17B-41BB-8879-5F8B1BD22E1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400" dirty="0">
              <a:solidFill>
                <a:schemeClr val="tx1"/>
              </a:solidFill>
            </a:rPr>
            <a:t>აფილირების წესი და პირობები</a:t>
          </a:r>
          <a:endParaRPr lang="en-US" sz="1400" dirty="0">
            <a:solidFill>
              <a:schemeClr val="tx1"/>
            </a:solidFill>
          </a:endParaRPr>
        </a:p>
      </dgm:t>
    </dgm:pt>
    <dgm:pt modelId="{00F2AB44-D66A-48CF-9558-A569D6854569}" type="parTrans" cxnId="{FD66EE19-B540-449F-AA30-A3C67A7FCB9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91D5A49-9A1A-495F-834D-E8F4D6188AFC}" type="sibTrans" cxnId="{FD66EE19-B540-449F-AA30-A3C67A7FCB9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3B30DE8-BCDF-47F3-9AC1-618BD6DFA77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400" dirty="0">
              <a:solidFill>
                <a:schemeClr val="tx1"/>
              </a:solidFill>
            </a:rPr>
            <a:t>პერსონალის საქმიანობის შეფასება</a:t>
          </a:r>
          <a:endParaRPr lang="en-US" sz="1400" dirty="0">
            <a:solidFill>
              <a:schemeClr val="tx1"/>
            </a:solidFill>
          </a:endParaRPr>
        </a:p>
      </dgm:t>
    </dgm:pt>
    <dgm:pt modelId="{C1896969-5E00-4A36-9D56-8BEE12A7A9A2}" type="parTrans" cxnId="{965211DC-0D79-4BD2-BB50-590FBFF6EDE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515C6C7-F29D-4871-B281-4A8029EEB0DB}" type="sibTrans" cxnId="{965211DC-0D79-4BD2-BB50-590FBFF6EDE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1327172-6496-4D70-AA40-1D1FBB591CE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400" dirty="0">
              <a:solidFill>
                <a:schemeClr val="tx1"/>
              </a:solidFill>
            </a:rPr>
            <a:t>პერსონალის პროფესიული განვითარება</a:t>
          </a:r>
          <a:endParaRPr lang="en-US" sz="1400" dirty="0">
            <a:solidFill>
              <a:schemeClr val="tx1"/>
            </a:solidFill>
          </a:endParaRPr>
        </a:p>
      </dgm:t>
    </dgm:pt>
    <dgm:pt modelId="{33D44806-FF8C-4353-BAD1-63407849290E}" type="parTrans" cxnId="{9AC093F7-05B7-4E8C-88D3-34C079CDD3B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2207E24-A16E-4945-88AC-7F703A61C17D}" type="sibTrans" cxnId="{9AC093F7-05B7-4E8C-88D3-34C079CDD3B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8BEA509-AD3D-4FFE-A752-89A0DB71C10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400" dirty="0">
              <a:solidFill>
                <a:schemeClr val="tx1"/>
              </a:solidFill>
            </a:rPr>
            <a:t>ანაზღაურებისა და წახალისების პრინციპები</a:t>
          </a:r>
          <a:endParaRPr lang="en-US" sz="1400" dirty="0">
            <a:solidFill>
              <a:schemeClr val="tx1"/>
            </a:solidFill>
          </a:endParaRPr>
        </a:p>
      </dgm:t>
    </dgm:pt>
    <dgm:pt modelId="{F6D3A019-C408-4C48-B8B5-4EEF829B0296}" type="parTrans" cxnId="{91B6AA33-AB9B-4A90-8582-C92083572C6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4D64687-4B7C-4714-8D09-DB47A37E48AE}" type="sibTrans" cxnId="{91B6AA33-AB9B-4A90-8582-C92083572C6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322A7BE-7842-4841-9F67-826DD24F2EA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400" dirty="0">
              <a:solidFill>
                <a:schemeClr val="tx1"/>
              </a:solidFill>
            </a:rPr>
            <a:t>სამიზნე ნიშნულები</a:t>
          </a:r>
          <a:endParaRPr lang="en-US" sz="1400" dirty="0">
            <a:solidFill>
              <a:schemeClr val="tx1"/>
            </a:solidFill>
          </a:endParaRPr>
        </a:p>
      </dgm:t>
    </dgm:pt>
    <dgm:pt modelId="{664BA13F-A770-4B83-AFFF-0942123B88A2}" type="parTrans" cxnId="{3178070A-8343-46B8-B8EF-24FAE7353A1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F9A8F2A-8983-4796-A528-E0705A7B3960}" type="sibTrans" cxnId="{3178070A-8343-46B8-B8EF-24FAE7353A1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8E15F7D-B83F-4D42-99A5-CD3465364F65}" type="pres">
      <dgm:prSet presAssocID="{FB0EC396-361F-490B-A241-5F3E551BD5CA}" presName="Name0" presStyleCnt="0">
        <dgm:presLayoutVars>
          <dgm:chMax val="7"/>
          <dgm:chPref val="7"/>
          <dgm:dir/>
        </dgm:presLayoutVars>
      </dgm:prSet>
      <dgm:spPr/>
    </dgm:pt>
    <dgm:pt modelId="{722478CD-CFDD-4F90-8954-D5E310318587}" type="pres">
      <dgm:prSet presAssocID="{FB0EC396-361F-490B-A241-5F3E551BD5CA}" presName="Name1" presStyleCnt="0"/>
      <dgm:spPr/>
    </dgm:pt>
    <dgm:pt modelId="{F5B90EA0-D706-4652-AFCF-BB70468317AC}" type="pres">
      <dgm:prSet presAssocID="{FB0EC396-361F-490B-A241-5F3E551BD5CA}" presName="cycle" presStyleCnt="0"/>
      <dgm:spPr/>
    </dgm:pt>
    <dgm:pt modelId="{2D27A88A-4D8F-4847-8059-31437039A006}" type="pres">
      <dgm:prSet presAssocID="{FB0EC396-361F-490B-A241-5F3E551BD5CA}" presName="srcNode" presStyleLbl="node1" presStyleIdx="0" presStyleCnt="7"/>
      <dgm:spPr/>
    </dgm:pt>
    <dgm:pt modelId="{A68D8ECB-56C9-4988-BB08-AE6E0FCDF553}" type="pres">
      <dgm:prSet presAssocID="{FB0EC396-361F-490B-A241-5F3E551BD5CA}" presName="conn" presStyleLbl="parChTrans1D2" presStyleIdx="0" presStyleCnt="1"/>
      <dgm:spPr/>
    </dgm:pt>
    <dgm:pt modelId="{47E2D1CA-276C-4C7A-AB27-712ECE377F98}" type="pres">
      <dgm:prSet presAssocID="{FB0EC396-361F-490B-A241-5F3E551BD5CA}" presName="extraNode" presStyleLbl="node1" presStyleIdx="0" presStyleCnt="7"/>
      <dgm:spPr/>
    </dgm:pt>
    <dgm:pt modelId="{227C536D-F3AA-417B-91EB-90F8F1536BCE}" type="pres">
      <dgm:prSet presAssocID="{FB0EC396-361F-490B-A241-5F3E551BD5CA}" presName="dstNode" presStyleLbl="node1" presStyleIdx="0" presStyleCnt="7"/>
      <dgm:spPr/>
    </dgm:pt>
    <dgm:pt modelId="{F073D6C3-5AEC-48A8-9240-E1280EDFBDB1}" type="pres">
      <dgm:prSet presAssocID="{E6F9C919-940B-4BEE-9C14-AB7255E5900A}" presName="text_1" presStyleLbl="node1" presStyleIdx="0" presStyleCnt="7">
        <dgm:presLayoutVars>
          <dgm:bulletEnabled val="1"/>
        </dgm:presLayoutVars>
      </dgm:prSet>
      <dgm:spPr/>
    </dgm:pt>
    <dgm:pt modelId="{CDB34DAC-2377-4EC1-A3A2-F575954C5145}" type="pres">
      <dgm:prSet presAssocID="{E6F9C919-940B-4BEE-9C14-AB7255E5900A}" presName="accent_1" presStyleCnt="0"/>
      <dgm:spPr/>
    </dgm:pt>
    <dgm:pt modelId="{12FA698D-99E9-4918-9029-17FA621BE6B3}" type="pres">
      <dgm:prSet presAssocID="{E6F9C919-940B-4BEE-9C14-AB7255E5900A}" presName="accentRepeatNode" presStyleLbl="solidFgAcc1" presStyleIdx="0" presStyleCnt="7"/>
      <dgm:spPr/>
    </dgm:pt>
    <dgm:pt modelId="{B66E7BB8-4078-4166-9F0B-51E9A987F949}" type="pres">
      <dgm:prSet presAssocID="{EB1F19FB-DA31-496D-AB13-86A83055987E}" presName="text_2" presStyleLbl="node1" presStyleIdx="1" presStyleCnt="7" custScaleY="128046">
        <dgm:presLayoutVars>
          <dgm:bulletEnabled val="1"/>
        </dgm:presLayoutVars>
      </dgm:prSet>
      <dgm:spPr/>
    </dgm:pt>
    <dgm:pt modelId="{A8E76449-74EB-4196-B038-3EF15426B36C}" type="pres">
      <dgm:prSet presAssocID="{EB1F19FB-DA31-496D-AB13-86A83055987E}" presName="accent_2" presStyleCnt="0"/>
      <dgm:spPr/>
    </dgm:pt>
    <dgm:pt modelId="{D68C0CD7-E406-441A-B227-B6C5D6DA40A6}" type="pres">
      <dgm:prSet presAssocID="{EB1F19FB-DA31-496D-AB13-86A83055987E}" presName="accentRepeatNode" presStyleLbl="solidFgAcc1" presStyleIdx="1" presStyleCnt="7"/>
      <dgm:spPr/>
    </dgm:pt>
    <dgm:pt modelId="{12B16A9F-185D-460B-ABF7-1F7026787194}" type="pres">
      <dgm:prSet presAssocID="{CED8B69F-C17B-41BB-8879-5F8B1BD22E15}" presName="text_3" presStyleLbl="node1" presStyleIdx="2" presStyleCnt="7">
        <dgm:presLayoutVars>
          <dgm:bulletEnabled val="1"/>
        </dgm:presLayoutVars>
      </dgm:prSet>
      <dgm:spPr/>
    </dgm:pt>
    <dgm:pt modelId="{577655D7-F293-46F2-BA56-1A7B4CFC94DE}" type="pres">
      <dgm:prSet presAssocID="{CED8B69F-C17B-41BB-8879-5F8B1BD22E15}" presName="accent_3" presStyleCnt="0"/>
      <dgm:spPr/>
    </dgm:pt>
    <dgm:pt modelId="{55549D6E-8BE6-45E1-8C06-B70F6145AF0E}" type="pres">
      <dgm:prSet presAssocID="{CED8B69F-C17B-41BB-8879-5F8B1BD22E15}" presName="accentRepeatNode" presStyleLbl="solidFgAcc1" presStyleIdx="2" presStyleCnt="7"/>
      <dgm:spPr/>
    </dgm:pt>
    <dgm:pt modelId="{6D0879AC-21F5-4EE9-AAC0-53F899538E78}" type="pres">
      <dgm:prSet presAssocID="{C3B30DE8-BCDF-47F3-9AC1-618BD6DFA774}" presName="text_4" presStyleLbl="node1" presStyleIdx="3" presStyleCnt="7">
        <dgm:presLayoutVars>
          <dgm:bulletEnabled val="1"/>
        </dgm:presLayoutVars>
      </dgm:prSet>
      <dgm:spPr/>
    </dgm:pt>
    <dgm:pt modelId="{848B6A23-9367-4A43-A394-AB9961C10052}" type="pres">
      <dgm:prSet presAssocID="{C3B30DE8-BCDF-47F3-9AC1-618BD6DFA774}" presName="accent_4" presStyleCnt="0"/>
      <dgm:spPr/>
    </dgm:pt>
    <dgm:pt modelId="{056E3C0D-432D-4994-B5B6-1DB1D119559C}" type="pres">
      <dgm:prSet presAssocID="{C3B30DE8-BCDF-47F3-9AC1-618BD6DFA774}" presName="accentRepeatNode" presStyleLbl="solidFgAcc1" presStyleIdx="3" presStyleCnt="7"/>
      <dgm:spPr/>
    </dgm:pt>
    <dgm:pt modelId="{BBA39096-E5B6-40F4-823A-C446992B71A6}" type="pres">
      <dgm:prSet presAssocID="{A1327172-6496-4D70-AA40-1D1FBB591CE1}" presName="text_5" presStyleLbl="node1" presStyleIdx="4" presStyleCnt="7">
        <dgm:presLayoutVars>
          <dgm:bulletEnabled val="1"/>
        </dgm:presLayoutVars>
      </dgm:prSet>
      <dgm:spPr/>
    </dgm:pt>
    <dgm:pt modelId="{DBB7E807-0D73-47F8-86FF-AC5DB48C856E}" type="pres">
      <dgm:prSet presAssocID="{A1327172-6496-4D70-AA40-1D1FBB591CE1}" presName="accent_5" presStyleCnt="0"/>
      <dgm:spPr/>
    </dgm:pt>
    <dgm:pt modelId="{D59C87F7-D7F7-4661-8F83-7314F36F0579}" type="pres">
      <dgm:prSet presAssocID="{A1327172-6496-4D70-AA40-1D1FBB591CE1}" presName="accentRepeatNode" presStyleLbl="solidFgAcc1" presStyleIdx="4" presStyleCnt="7"/>
      <dgm:spPr/>
    </dgm:pt>
    <dgm:pt modelId="{EC0E09FC-8FF0-4C2E-8A76-867C1EF6B4B7}" type="pres">
      <dgm:prSet presAssocID="{F8BEA509-AD3D-4FFE-A752-89A0DB71C10F}" presName="text_6" presStyleLbl="node1" presStyleIdx="5" presStyleCnt="7">
        <dgm:presLayoutVars>
          <dgm:bulletEnabled val="1"/>
        </dgm:presLayoutVars>
      </dgm:prSet>
      <dgm:spPr/>
    </dgm:pt>
    <dgm:pt modelId="{456629FB-BE20-494E-BAEC-94E96C7B070E}" type="pres">
      <dgm:prSet presAssocID="{F8BEA509-AD3D-4FFE-A752-89A0DB71C10F}" presName="accent_6" presStyleCnt="0"/>
      <dgm:spPr/>
    </dgm:pt>
    <dgm:pt modelId="{50CF0445-4938-40CC-849E-B9857C72FA54}" type="pres">
      <dgm:prSet presAssocID="{F8BEA509-AD3D-4FFE-A752-89A0DB71C10F}" presName="accentRepeatNode" presStyleLbl="solidFgAcc1" presStyleIdx="5" presStyleCnt="7"/>
      <dgm:spPr/>
    </dgm:pt>
    <dgm:pt modelId="{8DD12253-11EF-43CC-8E97-234BF13BEDAD}" type="pres">
      <dgm:prSet presAssocID="{0322A7BE-7842-4841-9F67-826DD24F2EA9}" presName="text_7" presStyleLbl="node1" presStyleIdx="6" presStyleCnt="7">
        <dgm:presLayoutVars>
          <dgm:bulletEnabled val="1"/>
        </dgm:presLayoutVars>
      </dgm:prSet>
      <dgm:spPr/>
    </dgm:pt>
    <dgm:pt modelId="{7C754DCD-79EF-487D-8F67-221450047CDB}" type="pres">
      <dgm:prSet presAssocID="{0322A7BE-7842-4841-9F67-826DD24F2EA9}" presName="accent_7" presStyleCnt="0"/>
      <dgm:spPr/>
    </dgm:pt>
    <dgm:pt modelId="{CB9F613B-2DC5-421A-B12A-5CB15BCF5C69}" type="pres">
      <dgm:prSet presAssocID="{0322A7BE-7842-4841-9F67-826DD24F2EA9}" presName="accentRepeatNode" presStyleLbl="solidFgAcc1" presStyleIdx="6" presStyleCnt="7"/>
      <dgm:spPr/>
    </dgm:pt>
  </dgm:ptLst>
  <dgm:cxnLst>
    <dgm:cxn modelId="{FD54C508-9AE5-4F9D-BE9E-A9790AC885F9}" type="presOf" srcId="{C3B30DE8-BCDF-47F3-9AC1-618BD6DFA774}" destId="{6D0879AC-21F5-4EE9-AAC0-53F899538E78}" srcOrd="0" destOrd="0" presId="urn:microsoft.com/office/officeart/2008/layout/VerticalCurvedList"/>
    <dgm:cxn modelId="{3178070A-8343-46B8-B8EF-24FAE7353A15}" srcId="{FB0EC396-361F-490B-A241-5F3E551BD5CA}" destId="{0322A7BE-7842-4841-9F67-826DD24F2EA9}" srcOrd="6" destOrd="0" parTransId="{664BA13F-A770-4B83-AFFF-0942123B88A2}" sibTransId="{AF9A8F2A-8983-4796-A528-E0705A7B3960}"/>
    <dgm:cxn modelId="{9289F613-9F93-449E-BFDD-ADEB86AE6B07}" type="presOf" srcId="{F8BEA509-AD3D-4FFE-A752-89A0DB71C10F}" destId="{EC0E09FC-8FF0-4C2E-8A76-867C1EF6B4B7}" srcOrd="0" destOrd="0" presId="urn:microsoft.com/office/officeart/2008/layout/VerticalCurvedList"/>
    <dgm:cxn modelId="{FD66EE19-B540-449F-AA30-A3C67A7FCB9A}" srcId="{FB0EC396-361F-490B-A241-5F3E551BD5CA}" destId="{CED8B69F-C17B-41BB-8879-5F8B1BD22E15}" srcOrd="2" destOrd="0" parTransId="{00F2AB44-D66A-48CF-9558-A569D6854569}" sibTransId="{491D5A49-9A1A-495F-834D-E8F4D6188AFC}"/>
    <dgm:cxn modelId="{C90A4C27-D1BF-4D42-B27F-E4FFA2370EBD}" srcId="{FB0EC396-361F-490B-A241-5F3E551BD5CA}" destId="{E6F9C919-940B-4BEE-9C14-AB7255E5900A}" srcOrd="0" destOrd="0" parTransId="{F9A51617-F267-4586-96D2-1502357172B1}" sibTransId="{DC921CA2-514A-42C6-B7C9-9694CD81C396}"/>
    <dgm:cxn modelId="{79C9C42A-783B-40D1-BD46-AFB119C1B626}" srcId="{FB0EC396-361F-490B-A241-5F3E551BD5CA}" destId="{EB1F19FB-DA31-496D-AB13-86A83055987E}" srcOrd="1" destOrd="0" parTransId="{2F9CA9EB-22FD-4623-9396-24F5AB105421}" sibTransId="{3899C840-6678-4A72-BA8B-581FDF3A4CB6}"/>
    <dgm:cxn modelId="{91B6AA33-AB9B-4A90-8582-C92083572C66}" srcId="{FB0EC396-361F-490B-A241-5F3E551BD5CA}" destId="{F8BEA509-AD3D-4FFE-A752-89A0DB71C10F}" srcOrd="5" destOrd="0" parTransId="{F6D3A019-C408-4C48-B8B5-4EEF829B0296}" sibTransId="{14D64687-4B7C-4714-8D09-DB47A37E48AE}"/>
    <dgm:cxn modelId="{796F7C69-D366-4ACD-88CC-80E4E344C4CD}" type="presOf" srcId="{CED8B69F-C17B-41BB-8879-5F8B1BD22E15}" destId="{12B16A9F-185D-460B-ABF7-1F7026787194}" srcOrd="0" destOrd="0" presId="urn:microsoft.com/office/officeart/2008/layout/VerticalCurvedList"/>
    <dgm:cxn modelId="{BB11414E-1E0B-4479-A6FF-735D8ABE1144}" type="presOf" srcId="{E6F9C919-940B-4BEE-9C14-AB7255E5900A}" destId="{F073D6C3-5AEC-48A8-9240-E1280EDFBDB1}" srcOrd="0" destOrd="0" presId="urn:microsoft.com/office/officeart/2008/layout/VerticalCurvedList"/>
    <dgm:cxn modelId="{5D3022B5-C81E-4022-A939-C6C09F8604BF}" type="presOf" srcId="{0322A7BE-7842-4841-9F67-826DD24F2EA9}" destId="{8DD12253-11EF-43CC-8E97-234BF13BEDAD}" srcOrd="0" destOrd="0" presId="urn:microsoft.com/office/officeart/2008/layout/VerticalCurvedList"/>
    <dgm:cxn modelId="{C68BB4C9-81B3-4CBE-9337-9F6A190CE4AF}" type="presOf" srcId="{EB1F19FB-DA31-496D-AB13-86A83055987E}" destId="{B66E7BB8-4078-4166-9F0B-51E9A987F949}" srcOrd="0" destOrd="0" presId="urn:microsoft.com/office/officeart/2008/layout/VerticalCurvedList"/>
    <dgm:cxn modelId="{965211DC-0D79-4BD2-BB50-590FBFF6EDEE}" srcId="{FB0EC396-361F-490B-A241-5F3E551BD5CA}" destId="{C3B30DE8-BCDF-47F3-9AC1-618BD6DFA774}" srcOrd="3" destOrd="0" parTransId="{C1896969-5E00-4A36-9D56-8BEE12A7A9A2}" sibTransId="{E515C6C7-F29D-4871-B281-4A8029EEB0DB}"/>
    <dgm:cxn modelId="{49EF94E3-147D-43A9-8433-EC594D927D9B}" type="presOf" srcId="{FB0EC396-361F-490B-A241-5F3E551BD5CA}" destId="{98E15F7D-B83F-4D42-99A5-CD3465364F65}" srcOrd="0" destOrd="0" presId="urn:microsoft.com/office/officeart/2008/layout/VerticalCurvedList"/>
    <dgm:cxn modelId="{757613E6-5B95-47ED-A327-0460FE228D6F}" type="presOf" srcId="{DC921CA2-514A-42C6-B7C9-9694CD81C396}" destId="{A68D8ECB-56C9-4988-BB08-AE6E0FCDF553}" srcOrd="0" destOrd="0" presId="urn:microsoft.com/office/officeart/2008/layout/VerticalCurvedList"/>
    <dgm:cxn modelId="{F8A11FF2-0BDB-41D0-9B67-A80F8D1CA1E1}" type="presOf" srcId="{A1327172-6496-4D70-AA40-1D1FBB591CE1}" destId="{BBA39096-E5B6-40F4-823A-C446992B71A6}" srcOrd="0" destOrd="0" presId="urn:microsoft.com/office/officeart/2008/layout/VerticalCurvedList"/>
    <dgm:cxn modelId="{9AC093F7-05B7-4E8C-88D3-34C079CDD3BA}" srcId="{FB0EC396-361F-490B-A241-5F3E551BD5CA}" destId="{A1327172-6496-4D70-AA40-1D1FBB591CE1}" srcOrd="4" destOrd="0" parTransId="{33D44806-FF8C-4353-BAD1-63407849290E}" sibTransId="{C2207E24-A16E-4945-88AC-7F703A61C17D}"/>
    <dgm:cxn modelId="{9ACB2B0F-25D7-497B-8554-1BAABDD7D9A5}" type="presParOf" srcId="{98E15F7D-B83F-4D42-99A5-CD3465364F65}" destId="{722478CD-CFDD-4F90-8954-D5E310318587}" srcOrd="0" destOrd="0" presId="urn:microsoft.com/office/officeart/2008/layout/VerticalCurvedList"/>
    <dgm:cxn modelId="{1C9BA800-E06E-49C6-98CA-D04545A49973}" type="presParOf" srcId="{722478CD-CFDD-4F90-8954-D5E310318587}" destId="{F5B90EA0-D706-4652-AFCF-BB70468317AC}" srcOrd="0" destOrd="0" presId="urn:microsoft.com/office/officeart/2008/layout/VerticalCurvedList"/>
    <dgm:cxn modelId="{BDE69C79-59C3-4006-B133-EE82D9D925D3}" type="presParOf" srcId="{F5B90EA0-D706-4652-AFCF-BB70468317AC}" destId="{2D27A88A-4D8F-4847-8059-31437039A006}" srcOrd="0" destOrd="0" presId="urn:microsoft.com/office/officeart/2008/layout/VerticalCurvedList"/>
    <dgm:cxn modelId="{28DEF075-0272-480B-BA23-C19CB720CA2A}" type="presParOf" srcId="{F5B90EA0-D706-4652-AFCF-BB70468317AC}" destId="{A68D8ECB-56C9-4988-BB08-AE6E0FCDF553}" srcOrd="1" destOrd="0" presId="urn:microsoft.com/office/officeart/2008/layout/VerticalCurvedList"/>
    <dgm:cxn modelId="{C18FC513-CCAD-41AE-8F4B-3FF13398438E}" type="presParOf" srcId="{F5B90EA0-D706-4652-AFCF-BB70468317AC}" destId="{47E2D1CA-276C-4C7A-AB27-712ECE377F98}" srcOrd="2" destOrd="0" presId="urn:microsoft.com/office/officeart/2008/layout/VerticalCurvedList"/>
    <dgm:cxn modelId="{20D6A1F6-F287-49CD-B7E6-9D6CCD64A0FC}" type="presParOf" srcId="{F5B90EA0-D706-4652-AFCF-BB70468317AC}" destId="{227C536D-F3AA-417B-91EB-90F8F1536BCE}" srcOrd="3" destOrd="0" presId="urn:microsoft.com/office/officeart/2008/layout/VerticalCurvedList"/>
    <dgm:cxn modelId="{2F7D3A38-6841-4741-B867-625367B5ED24}" type="presParOf" srcId="{722478CD-CFDD-4F90-8954-D5E310318587}" destId="{F073D6C3-5AEC-48A8-9240-E1280EDFBDB1}" srcOrd="1" destOrd="0" presId="urn:microsoft.com/office/officeart/2008/layout/VerticalCurvedList"/>
    <dgm:cxn modelId="{9DC17509-6134-422A-BE90-335504A9B00E}" type="presParOf" srcId="{722478CD-CFDD-4F90-8954-D5E310318587}" destId="{CDB34DAC-2377-4EC1-A3A2-F575954C5145}" srcOrd="2" destOrd="0" presId="urn:microsoft.com/office/officeart/2008/layout/VerticalCurvedList"/>
    <dgm:cxn modelId="{B14C4C5F-492A-4D24-B131-D8A0B0904487}" type="presParOf" srcId="{CDB34DAC-2377-4EC1-A3A2-F575954C5145}" destId="{12FA698D-99E9-4918-9029-17FA621BE6B3}" srcOrd="0" destOrd="0" presId="urn:microsoft.com/office/officeart/2008/layout/VerticalCurvedList"/>
    <dgm:cxn modelId="{4AEB5224-68F1-444C-B985-DD6463DCCB48}" type="presParOf" srcId="{722478CD-CFDD-4F90-8954-D5E310318587}" destId="{B66E7BB8-4078-4166-9F0B-51E9A987F949}" srcOrd="3" destOrd="0" presId="urn:microsoft.com/office/officeart/2008/layout/VerticalCurvedList"/>
    <dgm:cxn modelId="{6F20910C-49D4-42BB-B541-7BA4DC9C25C7}" type="presParOf" srcId="{722478CD-CFDD-4F90-8954-D5E310318587}" destId="{A8E76449-74EB-4196-B038-3EF15426B36C}" srcOrd="4" destOrd="0" presId="urn:microsoft.com/office/officeart/2008/layout/VerticalCurvedList"/>
    <dgm:cxn modelId="{3B729B3F-8EEF-491D-B8B3-1E3E56831375}" type="presParOf" srcId="{A8E76449-74EB-4196-B038-3EF15426B36C}" destId="{D68C0CD7-E406-441A-B227-B6C5D6DA40A6}" srcOrd="0" destOrd="0" presId="urn:microsoft.com/office/officeart/2008/layout/VerticalCurvedList"/>
    <dgm:cxn modelId="{1C415FB2-83B9-4468-8F1B-9C1F095224BA}" type="presParOf" srcId="{722478CD-CFDD-4F90-8954-D5E310318587}" destId="{12B16A9F-185D-460B-ABF7-1F7026787194}" srcOrd="5" destOrd="0" presId="urn:microsoft.com/office/officeart/2008/layout/VerticalCurvedList"/>
    <dgm:cxn modelId="{314093D9-5260-4B56-AFEB-071193AC5CCB}" type="presParOf" srcId="{722478CD-CFDD-4F90-8954-D5E310318587}" destId="{577655D7-F293-46F2-BA56-1A7B4CFC94DE}" srcOrd="6" destOrd="0" presId="urn:microsoft.com/office/officeart/2008/layout/VerticalCurvedList"/>
    <dgm:cxn modelId="{716046DB-7FDD-445A-B20D-EF52A4CA6A1F}" type="presParOf" srcId="{577655D7-F293-46F2-BA56-1A7B4CFC94DE}" destId="{55549D6E-8BE6-45E1-8C06-B70F6145AF0E}" srcOrd="0" destOrd="0" presId="urn:microsoft.com/office/officeart/2008/layout/VerticalCurvedList"/>
    <dgm:cxn modelId="{F595AFAF-78B8-4326-9034-59428915E764}" type="presParOf" srcId="{722478CD-CFDD-4F90-8954-D5E310318587}" destId="{6D0879AC-21F5-4EE9-AAC0-53F899538E78}" srcOrd="7" destOrd="0" presId="urn:microsoft.com/office/officeart/2008/layout/VerticalCurvedList"/>
    <dgm:cxn modelId="{513952E9-650D-4141-9722-17F395718579}" type="presParOf" srcId="{722478CD-CFDD-4F90-8954-D5E310318587}" destId="{848B6A23-9367-4A43-A394-AB9961C10052}" srcOrd="8" destOrd="0" presId="urn:microsoft.com/office/officeart/2008/layout/VerticalCurvedList"/>
    <dgm:cxn modelId="{35909BD9-5A14-4798-9492-0B0BAD290705}" type="presParOf" srcId="{848B6A23-9367-4A43-A394-AB9961C10052}" destId="{056E3C0D-432D-4994-B5B6-1DB1D119559C}" srcOrd="0" destOrd="0" presId="urn:microsoft.com/office/officeart/2008/layout/VerticalCurvedList"/>
    <dgm:cxn modelId="{B0CADCB6-5E9E-46A8-B994-219DAD7702EC}" type="presParOf" srcId="{722478CD-CFDD-4F90-8954-D5E310318587}" destId="{BBA39096-E5B6-40F4-823A-C446992B71A6}" srcOrd="9" destOrd="0" presId="urn:microsoft.com/office/officeart/2008/layout/VerticalCurvedList"/>
    <dgm:cxn modelId="{70F9C101-11C8-4775-8553-D87050B26653}" type="presParOf" srcId="{722478CD-CFDD-4F90-8954-D5E310318587}" destId="{DBB7E807-0D73-47F8-86FF-AC5DB48C856E}" srcOrd="10" destOrd="0" presId="urn:microsoft.com/office/officeart/2008/layout/VerticalCurvedList"/>
    <dgm:cxn modelId="{5F5B50CC-D972-4975-9D33-1535B2C9B32C}" type="presParOf" srcId="{DBB7E807-0D73-47F8-86FF-AC5DB48C856E}" destId="{D59C87F7-D7F7-4661-8F83-7314F36F0579}" srcOrd="0" destOrd="0" presId="urn:microsoft.com/office/officeart/2008/layout/VerticalCurvedList"/>
    <dgm:cxn modelId="{AD5411A5-0427-4941-8714-CB2611C4D459}" type="presParOf" srcId="{722478CD-CFDD-4F90-8954-D5E310318587}" destId="{EC0E09FC-8FF0-4C2E-8A76-867C1EF6B4B7}" srcOrd="11" destOrd="0" presId="urn:microsoft.com/office/officeart/2008/layout/VerticalCurvedList"/>
    <dgm:cxn modelId="{2E0DAD8C-0B74-4647-9933-3C30220ACDFE}" type="presParOf" srcId="{722478CD-CFDD-4F90-8954-D5E310318587}" destId="{456629FB-BE20-494E-BAEC-94E96C7B070E}" srcOrd="12" destOrd="0" presId="urn:microsoft.com/office/officeart/2008/layout/VerticalCurvedList"/>
    <dgm:cxn modelId="{8E768DAC-7EA4-47E0-9405-EAB090CDCAD0}" type="presParOf" srcId="{456629FB-BE20-494E-BAEC-94E96C7B070E}" destId="{50CF0445-4938-40CC-849E-B9857C72FA54}" srcOrd="0" destOrd="0" presId="urn:microsoft.com/office/officeart/2008/layout/VerticalCurvedList"/>
    <dgm:cxn modelId="{0E3F2483-0E5C-4073-8A23-82501B20A143}" type="presParOf" srcId="{722478CD-CFDD-4F90-8954-D5E310318587}" destId="{8DD12253-11EF-43CC-8E97-234BF13BEDAD}" srcOrd="13" destOrd="0" presId="urn:microsoft.com/office/officeart/2008/layout/VerticalCurvedList"/>
    <dgm:cxn modelId="{EE6A0C23-B314-4739-B146-025A7F64FCB9}" type="presParOf" srcId="{722478CD-CFDD-4F90-8954-D5E310318587}" destId="{7C754DCD-79EF-487D-8F67-221450047CDB}" srcOrd="14" destOrd="0" presId="urn:microsoft.com/office/officeart/2008/layout/VerticalCurvedList"/>
    <dgm:cxn modelId="{2CA47540-2008-4FBD-BD01-53B337F3B641}" type="presParOf" srcId="{7C754DCD-79EF-487D-8F67-221450047CDB}" destId="{CB9F613B-2DC5-421A-B12A-5CB15BCF5C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F01550-993A-4932-B2DF-683E173790CB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3CB18-C307-416F-9C12-888CE4720328}">
      <dgm:prSet phldrT="[Text]"/>
      <dgm:spPr/>
      <dgm:t>
        <a:bodyPr/>
        <a:lstStyle/>
        <a:p>
          <a:r>
            <a:rPr lang="ka-GE" dirty="0"/>
            <a:t>კანონთან შესაბამისი წესები და რეგულაციები</a:t>
          </a:r>
          <a:endParaRPr lang="en-US" dirty="0"/>
        </a:p>
      </dgm:t>
    </dgm:pt>
    <dgm:pt modelId="{D81DFF09-0148-4094-ABE0-CB647F45BAE9}" type="parTrans" cxnId="{51706BE3-BFC3-40A1-AB2F-42476ED1A5F3}">
      <dgm:prSet/>
      <dgm:spPr/>
      <dgm:t>
        <a:bodyPr/>
        <a:lstStyle/>
        <a:p>
          <a:endParaRPr lang="en-US"/>
        </a:p>
      </dgm:t>
    </dgm:pt>
    <dgm:pt modelId="{811F631A-DE4D-4EC6-870C-DE0315A2346C}" type="sibTrans" cxnId="{51706BE3-BFC3-40A1-AB2F-42476ED1A5F3}">
      <dgm:prSet/>
      <dgm:spPr/>
      <dgm:t>
        <a:bodyPr/>
        <a:lstStyle/>
        <a:p>
          <a:endParaRPr lang="en-US"/>
        </a:p>
      </dgm:t>
    </dgm:pt>
    <dgm:pt modelId="{68EAFFBA-2A17-48AD-B3FE-3CB18D4C37F5}">
      <dgm:prSet phldrT="[Text]"/>
      <dgm:spPr/>
      <dgm:t>
        <a:bodyPr/>
        <a:lstStyle/>
        <a:p>
          <a:r>
            <a:rPr lang="ka-GE" dirty="0"/>
            <a:t>სტუდენტების უფლებებისა და კანონიერი ინტერესების დაცვა</a:t>
          </a:r>
          <a:endParaRPr lang="en-US" dirty="0"/>
        </a:p>
      </dgm:t>
    </dgm:pt>
    <dgm:pt modelId="{96C54385-5070-4909-8E57-21811DFF4B79}" type="parTrans" cxnId="{2477A177-98B2-4239-91DA-14202B27443F}">
      <dgm:prSet/>
      <dgm:spPr/>
      <dgm:t>
        <a:bodyPr/>
        <a:lstStyle/>
        <a:p>
          <a:endParaRPr lang="en-US"/>
        </a:p>
      </dgm:t>
    </dgm:pt>
    <dgm:pt modelId="{67A9AF8D-790B-402C-9549-A567FFF96881}" type="sibTrans" cxnId="{2477A177-98B2-4239-91DA-14202B27443F}">
      <dgm:prSet/>
      <dgm:spPr/>
      <dgm:t>
        <a:bodyPr/>
        <a:lstStyle/>
        <a:p>
          <a:endParaRPr lang="en-US"/>
        </a:p>
      </dgm:t>
    </dgm:pt>
    <dgm:pt modelId="{FF347388-F62C-46ED-8960-43E118838689}">
      <dgm:prSet/>
      <dgm:spPr/>
      <dgm:t>
        <a:bodyPr/>
        <a:lstStyle/>
        <a:p>
          <a:endParaRPr lang="en-US"/>
        </a:p>
      </dgm:t>
    </dgm:pt>
    <dgm:pt modelId="{A97AFF51-269E-424D-B558-D4FDB3842ECE}" type="parTrans" cxnId="{F040AB5F-F13E-4D0D-80B5-B33AEAC75814}">
      <dgm:prSet/>
      <dgm:spPr/>
      <dgm:t>
        <a:bodyPr/>
        <a:lstStyle/>
        <a:p>
          <a:endParaRPr lang="en-US"/>
        </a:p>
      </dgm:t>
    </dgm:pt>
    <dgm:pt modelId="{A39D6708-CE21-4A1F-9F91-6A2316BD49A4}" type="sibTrans" cxnId="{F040AB5F-F13E-4D0D-80B5-B33AEAC75814}">
      <dgm:prSet/>
      <dgm:spPr/>
      <dgm:t>
        <a:bodyPr/>
        <a:lstStyle/>
        <a:p>
          <a:endParaRPr lang="en-US"/>
        </a:p>
      </dgm:t>
    </dgm:pt>
    <dgm:pt modelId="{E25C3FEA-B594-4004-A0D7-A308A04CE816}" type="pres">
      <dgm:prSet presAssocID="{64F01550-993A-4932-B2DF-683E173790CB}" presName="compositeShape" presStyleCnt="0">
        <dgm:presLayoutVars>
          <dgm:chMax val="2"/>
          <dgm:dir/>
          <dgm:resizeHandles val="exact"/>
        </dgm:presLayoutVars>
      </dgm:prSet>
      <dgm:spPr/>
    </dgm:pt>
    <dgm:pt modelId="{AFAB443C-6B86-43CE-83A6-A41FBAA51630}" type="pres">
      <dgm:prSet presAssocID="{64F01550-993A-4932-B2DF-683E173790CB}" presName="ribbon" presStyleLbl="node1" presStyleIdx="0" presStyleCnt="1"/>
      <dgm:spPr/>
    </dgm:pt>
    <dgm:pt modelId="{932835BE-DB8D-40F4-A3AB-87C9A55F2AB4}" type="pres">
      <dgm:prSet presAssocID="{64F01550-993A-4932-B2DF-683E173790CB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5ACEF02-B75A-4461-91C7-2D1A8C9E8E00}" type="pres">
      <dgm:prSet presAssocID="{64F01550-993A-4932-B2DF-683E173790CB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495FC32-B031-4B18-99BF-F65FA6BE77B5}" type="presOf" srcId="{6C33CB18-C307-416F-9C12-888CE4720328}" destId="{932835BE-DB8D-40F4-A3AB-87C9A55F2AB4}" srcOrd="0" destOrd="0" presId="urn:microsoft.com/office/officeart/2005/8/layout/arrow6"/>
    <dgm:cxn modelId="{F040AB5F-F13E-4D0D-80B5-B33AEAC75814}" srcId="{64F01550-993A-4932-B2DF-683E173790CB}" destId="{FF347388-F62C-46ED-8960-43E118838689}" srcOrd="2" destOrd="0" parTransId="{A97AFF51-269E-424D-B558-D4FDB3842ECE}" sibTransId="{A39D6708-CE21-4A1F-9F91-6A2316BD49A4}"/>
    <dgm:cxn modelId="{2477A177-98B2-4239-91DA-14202B27443F}" srcId="{64F01550-993A-4932-B2DF-683E173790CB}" destId="{68EAFFBA-2A17-48AD-B3FE-3CB18D4C37F5}" srcOrd="1" destOrd="0" parTransId="{96C54385-5070-4909-8E57-21811DFF4B79}" sibTransId="{67A9AF8D-790B-402C-9549-A567FFF96881}"/>
    <dgm:cxn modelId="{F33ABB91-F89F-4EE0-9D2C-9EBCD3BAADFC}" type="presOf" srcId="{68EAFFBA-2A17-48AD-B3FE-3CB18D4C37F5}" destId="{E5ACEF02-B75A-4461-91C7-2D1A8C9E8E00}" srcOrd="0" destOrd="0" presId="urn:microsoft.com/office/officeart/2005/8/layout/arrow6"/>
    <dgm:cxn modelId="{C83AF9AF-2569-449F-8A71-B537B6609CF7}" type="presOf" srcId="{64F01550-993A-4932-B2DF-683E173790CB}" destId="{E25C3FEA-B594-4004-A0D7-A308A04CE816}" srcOrd="0" destOrd="0" presId="urn:microsoft.com/office/officeart/2005/8/layout/arrow6"/>
    <dgm:cxn modelId="{51706BE3-BFC3-40A1-AB2F-42476ED1A5F3}" srcId="{64F01550-993A-4932-B2DF-683E173790CB}" destId="{6C33CB18-C307-416F-9C12-888CE4720328}" srcOrd="0" destOrd="0" parTransId="{D81DFF09-0148-4094-ABE0-CB647F45BAE9}" sibTransId="{811F631A-DE4D-4EC6-870C-DE0315A2346C}"/>
    <dgm:cxn modelId="{DB3C6EFF-39E4-4218-8086-9D3E4D51F245}" type="presParOf" srcId="{E25C3FEA-B594-4004-A0D7-A308A04CE816}" destId="{AFAB443C-6B86-43CE-83A6-A41FBAA51630}" srcOrd="0" destOrd="0" presId="urn:microsoft.com/office/officeart/2005/8/layout/arrow6"/>
    <dgm:cxn modelId="{F622AB5A-9D61-4E7F-80A5-D5ED6AB2A289}" type="presParOf" srcId="{E25C3FEA-B594-4004-A0D7-A308A04CE816}" destId="{932835BE-DB8D-40F4-A3AB-87C9A55F2AB4}" srcOrd="1" destOrd="0" presId="urn:microsoft.com/office/officeart/2005/8/layout/arrow6"/>
    <dgm:cxn modelId="{02B31748-3268-4735-A356-D0B93F33B724}" type="presParOf" srcId="{E25C3FEA-B594-4004-A0D7-A308A04CE816}" destId="{E5ACEF02-B75A-4461-91C7-2D1A8C9E8E0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58917F9-3CC3-414A-BD10-EF73832E2AD0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A66FB11C-76A4-414D-8A80-BAAC56FD11D8}">
      <dgm:prSet phldrT="[Text]" custT="1"/>
      <dgm:spPr/>
      <dgm:t>
        <a:bodyPr/>
        <a:lstStyle/>
        <a:p>
          <a:r>
            <a:rPr lang="ka-GE" sz="1000" dirty="0">
              <a:solidFill>
                <a:schemeClr val="tx1"/>
              </a:solidFill>
            </a:rPr>
            <a:t>სათანადოდ პასუხობს საგანმანათლებლო პროგრამებისა და კვლევითი საქმიანობის მოთხოვნებს და შეესაბამება არსებულ და/ან დაგეგმილ სტუდენტთა რაოდენობას</a:t>
          </a:r>
          <a:endParaRPr lang="en-US" sz="1000" dirty="0">
            <a:solidFill>
              <a:schemeClr val="tx1"/>
            </a:solidFill>
          </a:endParaRPr>
        </a:p>
      </dgm:t>
    </dgm:pt>
    <dgm:pt modelId="{A7C2B4AB-8B01-4084-A186-0D616A2AA096}" type="parTrans" cxnId="{9CCAF0A3-F7D7-4CC1-A77C-0CE6488BB50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E16522F-3955-467B-89AC-461A137EC12F}" type="sibTrans" cxnId="{9CCAF0A3-F7D7-4CC1-A77C-0CE6488BB50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CACE326-BF8C-4F2A-A5A5-EB6B89DAD15B}">
      <dgm:prSet phldrT="[Text]" custT="1"/>
      <dgm:spPr/>
      <dgm:t>
        <a:bodyPr/>
        <a:lstStyle/>
        <a:p>
          <a:r>
            <a:rPr lang="ka-GE" sz="1200" dirty="0">
              <a:solidFill>
                <a:schemeClr val="tx1"/>
              </a:solidFill>
            </a:rPr>
            <a:t>უსაფრთხო გარემო</a:t>
          </a:r>
          <a:endParaRPr lang="en-US" sz="1200" dirty="0">
            <a:solidFill>
              <a:schemeClr val="tx1"/>
            </a:solidFill>
          </a:endParaRPr>
        </a:p>
      </dgm:t>
    </dgm:pt>
    <dgm:pt modelId="{A3E25576-8115-4211-8944-D6C0BAE7B175}" type="parTrans" cxnId="{7A3C41CC-143A-4C9B-946F-98472E2F8A3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33A7A6E-8CB8-435F-BBF9-E9F110F7FB5E}" type="sibTrans" cxnId="{7A3C41CC-143A-4C9B-946F-98472E2F8A3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9327ED3-8D7F-47C9-8EE4-A721457CBCA4}">
      <dgm:prSet phldrT="[Text]" custT="1"/>
      <dgm:spPr/>
      <dgm:t>
        <a:bodyPr/>
        <a:lstStyle/>
        <a:p>
          <a:r>
            <a:rPr lang="ka-GE" sz="1200">
              <a:solidFill>
                <a:schemeClr val="tx1"/>
              </a:solidFill>
            </a:rPr>
            <a:t>ადაპტირებული გარემო</a:t>
          </a:r>
          <a:endParaRPr lang="en-US" sz="1200" dirty="0">
            <a:solidFill>
              <a:schemeClr val="tx1"/>
            </a:solidFill>
          </a:endParaRPr>
        </a:p>
      </dgm:t>
    </dgm:pt>
    <dgm:pt modelId="{2B6BE546-BA53-4974-A186-E917962053E7}" type="parTrans" cxnId="{5D78F9E7-E03F-4D8E-A089-3E9C9BE8D7A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D5AD49F-AE30-4502-A37F-36B364D8BDEB}" type="sibTrans" cxnId="{5D78F9E7-E03F-4D8E-A089-3E9C9BE8D7A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58C92B1-4D82-4BFB-8B8A-E29C593874A0}" type="pres">
      <dgm:prSet presAssocID="{958917F9-3CC3-414A-BD10-EF73832E2AD0}" presName="Name0" presStyleCnt="0">
        <dgm:presLayoutVars>
          <dgm:dir/>
          <dgm:animLvl val="lvl"/>
          <dgm:resizeHandles val="exact"/>
        </dgm:presLayoutVars>
      </dgm:prSet>
      <dgm:spPr/>
    </dgm:pt>
    <dgm:pt modelId="{9710E6B3-B204-4F20-BF4A-FD91C3EC9999}" type="pres">
      <dgm:prSet presAssocID="{A66FB11C-76A4-414D-8A80-BAAC56FD11D8}" presName="parTxOnly" presStyleLbl="node1" presStyleIdx="0" presStyleCnt="3" custScaleY="137400">
        <dgm:presLayoutVars>
          <dgm:chMax val="0"/>
          <dgm:chPref val="0"/>
          <dgm:bulletEnabled val="1"/>
        </dgm:presLayoutVars>
      </dgm:prSet>
      <dgm:spPr/>
    </dgm:pt>
    <dgm:pt modelId="{A410ED9F-AC55-48A6-A838-F99D0468979A}" type="pres">
      <dgm:prSet presAssocID="{BE16522F-3955-467B-89AC-461A137EC12F}" presName="parTxOnlySpace" presStyleCnt="0"/>
      <dgm:spPr/>
    </dgm:pt>
    <dgm:pt modelId="{B51809D5-B8E2-4D33-8C9F-EBEFCFE369E9}" type="pres">
      <dgm:prSet presAssocID="{9CACE326-BF8C-4F2A-A5A5-EB6B89DAD15B}" presName="parTxOnly" presStyleLbl="node1" presStyleIdx="1" presStyleCnt="3" custScaleY="137400">
        <dgm:presLayoutVars>
          <dgm:chMax val="0"/>
          <dgm:chPref val="0"/>
          <dgm:bulletEnabled val="1"/>
        </dgm:presLayoutVars>
      </dgm:prSet>
      <dgm:spPr/>
    </dgm:pt>
    <dgm:pt modelId="{0B41D877-508C-49D4-84CF-F960C826311D}" type="pres">
      <dgm:prSet presAssocID="{433A7A6E-8CB8-435F-BBF9-E9F110F7FB5E}" presName="parTxOnlySpace" presStyleCnt="0"/>
      <dgm:spPr/>
    </dgm:pt>
    <dgm:pt modelId="{487191DB-C212-4F58-A985-DD93934D007F}" type="pres">
      <dgm:prSet presAssocID="{A9327ED3-8D7F-47C9-8EE4-A721457CBCA4}" presName="parTxOnly" presStyleLbl="node1" presStyleIdx="2" presStyleCnt="3" custScaleY="137400">
        <dgm:presLayoutVars>
          <dgm:chMax val="0"/>
          <dgm:chPref val="0"/>
          <dgm:bulletEnabled val="1"/>
        </dgm:presLayoutVars>
      </dgm:prSet>
      <dgm:spPr/>
    </dgm:pt>
  </dgm:ptLst>
  <dgm:cxnLst>
    <dgm:cxn modelId="{5C5B0F4A-AEA7-42CA-856B-FA082376F1A8}" type="presOf" srcId="{9CACE326-BF8C-4F2A-A5A5-EB6B89DAD15B}" destId="{B51809D5-B8E2-4D33-8C9F-EBEFCFE369E9}" srcOrd="0" destOrd="0" presId="urn:microsoft.com/office/officeart/2005/8/layout/chevron1"/>
    <dgm:cxn modelId="{075C94A3-7FAB-4A59-9716-F10A8DD80610}" type="presOf" srcId="{A9327ED3-8D7F-47C9-8EE4-A721457CBCA4}" destId="{487191DB-C212-4F58-A985-DD93934D007F}" srcOrd="0" destOrd="0" presId="urn:microsoft.com/office/officeart/2005/8/layout/chevron1"/>
    <dgm:cxn modelId="{9CCAF0A3-F7D7-4CC1-A77C-0CE6488BB50F}" srcId="{958917F9-3CC3-414A-BD10-EF73832E2AD0}" destId="{A66FB11C-76A4-414D-8A80-BAAC56FD11D8}" srcOrd="0" destOrd="0" parTransId="{A7C2B4AB-8B01-4084-A186-0D616A2AA096}" sibTransId="{BE16522F-3955-467B-89AC-461A137EC12F}"/>
    <dgm:cxn modelId="{352295AC-05C1-4891-88AB-48B11C2DB29B}" type="presOf" srcId="{A66FB11C-76A4-414D-8A80-BAAC56FD11D8}" destId="{9710E6B3-B204-4F20-BF4A-FD91C3EC9999}" srcOrd="0" destOrd="0" presId="urn:microsoft.com/office/officeart/2005/8/layout/chevron1"/>
    <dgm:cxn modelId="{CFB7FCBB-1E30-4600-8BCB-BB4457A8D50E}" type="presOf" srcId="{958917F9-3CC3-414A-BD10-EF73832E2AD0}" destId="{058C92B1-4D82-4BFB-8B8A-E29C593874A0}" srcOrd="0" destOrd="0" presId="urn:microsoft.com/office/officeart/2005/8/layout/chevron1"/>
    <dgm:cxn modelId="{7A3C41CC-143A-4C9B-946F-98472E2F8A38}" srcId="{958917F9-3CC3-414A-BD10-EF73832E2AD0}" destId="{9CACE326-BF8C-4F2A-A5A5-EB6B89DAD15B}" srcOrd="1" destOrd="0" parTransId="{A3E25576-8115-4211-8944-D6C0BAE7B175}" sibTransId="{433A7A6E-8CB8-435F-BBF9-E9F110F7FB5E}"/>
    <dgm:cxn modelId="{5D78F9E7-E03F-4D8E-A089-3E9C9BE8D7A6}" srcId="{958917F9-3CC3-414A-BD10-EF73832E2AD0}" destId="{A9327ED3-8D7F-47C9-8EE4-A721457CBCA4}" srcOrd="2" destOrd="0" parTransId="{2B6BE546-BA53-4974-A186-E917962053E7}" sibTransId="{6D5AD49F-AE30-4502-A37F-36B364D8BDEB}"/>
    <dgm:cxn modelId="{6657652D-4EF2-4A79-B711-1850EC40315D}" type="presParOf" srcId="{058C92B1-4D82-4BFB-8B8A-E29C593874A0}" destId="{9710E6B3-B204-4F20-BF4A-FD91C3EC9999}" srcOrd="0" destOrd="0" presId="urn:microsoft.com/office/officeart/2005/8/layout/chevron1"/>
    <dgm:cxn modelId="{BCDFCDB1-96B3-4A38-BF27-AF33FAB7E20B}" type="presParOf" srcId="{058C92B1-4D82-4BFB-8B8A-E29C593874A0}" destId="{A410ED9F-AC55-48A6-A838-F99D0468979A}" srcOrd="1" destOrd="0" presId="urn:microsoft.com/office/officeart/2005/8/layout/chevron1"/>
    <dgm:cxn modelId="{6164652A-DAA8-4045-B8C9-C59A0B5F13A6}" type="presParOf" srcId="{058C92B1-4D82-4BFB-8B8A-E29C593874A0}" destId="{B51809D5-B8E2-4D33-8C9F-EBEFCFE369E9}" srcOrd="2" destOrd="0" presId="urn:microsoft.com/office/officeart/2005/8/layout/chevron1"/>
    <dgm:cxn modelId="{69DD20C8-F801-4B3B-8D58-32F7A3ADA7DA}" type="presParOf" srcId="{058C92B1-4D82-4BFB-8B8A-E29C593874A0}" destId="{0B41D877-508C-49D4-84CF-F960C826311D}" srcOrd="3" destOrd="0" presId="urn:microsoft.com/office/officeart/2005/8/layout/chevron1"/>
    <dgm:cxn modelId="{EF9B8E7F-5861-4EE0-B6A2-1E7279E8B898}" type="presParOf" srcId="{058C92B1-4D82-4BFB-8B8A-E29C593874A0}" destId="{487191DB-C212-4F58-A985-DD93934D007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A4280A-3080-4FB1-A2BB-EC11EB7B963F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B86BA-F4F7-4238-ABA5-98E2AB7DDC4A}">
      <dgm:prSet phldrT="[Text]" custT="1"/>
      <dgm:spPr/>
      <dgm:t>
        <a:bodyPr/>
        <a:lstStyle/>
        <a:p>
          <a:pPr algn="ctr"/>
          <a:r>
            <a:rPr lang="ka-GE" sz="1200" dirty="0"/>
            <a:t>ბიბლიოთეკაში არსებული </a:t>
          </a:r>
          <a:r>
            <a:rPr lang="ka-GE" sz="1200" b="1" dirty="0"/>
            <a:t>გარემო, რესურსები და მომსახურება</a:t>
          </a:r>
          <a:r>
            <a:rPr lang="ka-GE" sz="1200" dirty="0"/>
            <a:t> ხელს უწყობს სასწავლო და კვლევითი საქმიანობის ეფექტურ განხორციელებას</a:t>
          </a:r>
          <a:endParaRPr lang="en-US" sz="1200" dirty="0"/>
        </a:p>
      </dgm:t>
    </dgm:pt>
    <dgm:pt modelId="{BE66344E-30B0-41A1-9BEA-3D02685DC117}" type="parTrans" cxnId="{D3D33F7D-81A5-4A65-B380-FCA30BB6ACD9}">
      <dgm:prSet/>
      <dgm:spPr/>
      <dgm:t>
        <a:bodyPr/>
        <a:lstStyle/>
        <a:p>
          <a:endParaRPr lang="en-US"/>
        </a:p>
      </dgm:t>
    </dgm:pt>
    <dgm:pt modelId="{062F73BD-E548-482F-AEA0-17231409CA75}" type="sibTrans" cxnId="{D3D33F7D-81A5-4A65-B380-FCA30BB6ACD9}">
      <dgm:prSet/>
      <dgm:spPr/>
      <dgm:t>
        <a:bodyPr/>
        <a:lstStyle/>
        <a:p>
          <a:endParaRPr lang="en-US"/>
        </a:p>
      </dgm:t>
    </dgm:pt>
    <dgm:pt modelId="{E0C978BA-25C4-4ECB-9D71-79DFE88A71E0}">
      <dgm:prSet phldrT="[Text]" custT="1"/>
      <dgm:spPr/>
      <dgm:t>
        <a:bodyPr/>
        <a:lstStyle/>
        <a:p>
          <a:pPr algn="ctr"/>
          <a:endParaRPr lang="ka-GE" sz="1200" dirty="0"/>
        </a:p>
        <a:p>
          <a:pPr algn="ctr"/>
          <a:endParaRPr lang="ka-GE" sz="1200" dirty="0"/>
        </a:p>
        <a:p>
          <a:pPr algn="ctr"/>
          <a:endParaRPr lang="ka-GE" sz="1200" dirty="0"/>
        </a:p>
        <a:p>
          <a:pPr algn="ctr"/>
          <a:r>
            <a:rPr lang="ka-GE" sz="1200" dirty="0"/>
            <a:t>საბიბლიოთეკო რესურსების განვითარება</a:t>
          </a:r>
          <a:endParaRPr lang="en-US" sz="1200" dirty="0"/>
        </a:p>
      </dgm:t>
    </dgm:pt>
    <dgm:pt modelId="{8ED40186-C91C-4325-A332-5272216D9DBF}" type="parTrans" cxnId="{736D7343-F8E1-4C84-AA4E-882CD478C555}">
      <dgm:prSet/>
      <dgm:spPr/>
      <dgm:t>
        <a:bodyPr/>
        <a:lstStyle/>
        <a:p>
          <a:endParaRPr lang="en-US"/>
        </a:p>
      </dgm:t>
    </dgm:pt>
    <dgm:pt modelId="{7F1F7E67-050B-4723-A5FB-825E558D902C}" type="sibTrans" cxnId="{736D7343-F8E1-4C84-AA4E-882CD478C555}">
      <dgm:prSet/>
      <dgm:spPr/>
      <dgm:t>
        <a:bodyPr/>
        <a:lstStyle/>
        <a:p>
          <a:endParaRPr lang="en-US"/>
        </a:p>
      </dgm:t>
    </dgm:pt>
    <dgm:pt modelId="{88EF32EA-C630-4F86-BB2D-108DADCAFA8B}" type="pres">
      <dgm:prSet presAssocID="{50A4280A-3080-4FB1-A2BB-EC11EB7B963F}" presName="Name0" presStyleCnt="0">
        <dgm:presLayoutVars>
          <dgm:chMax val="2"/>
          <dgm:chPref val="2"/>
          <dgm:animLvl val="lvl"/>
        </dgm:presLayoutVars>
      </dgm:prSet>
      <dgm:spPr/>
    </dgm:pt>
    <dgm:pt modelId="{5B6A1845-A707-4186-9CCF-E71AAD4DC2A4}" type="pres">
      <dgm:prSet presAssocID="{50A4280A-3080-4FB1-A2BB-EC11EB7B963F}" presName="LeftText" presStyleLbl="revTx" presStyleIdx="0" presStyleCnt="0">
        <dgm:presLayoutVars>
          <dgm:bulletEnabled val="1"/>
        </dgm:presLayoutVars>
      </dgm:prSet>
      <dgm:spPr/>
    </dgm:pt>
    <dgm:pt modelId="{DC72F34E-B63E-450D-9816-82B5B0D72758}" type="pres">
      <dgm:prSet presAssocID="{50A4280A-3080-4FB1-A2BB-EC11EB7B963F}" presName="LeftNode" presStyleLbl="bgImgPlace1" presStyleIdx="0" presStyleCnt="2" custScaleX="100824" custScaleY="114462">
        <dgm:presLayoutVars>
          <dgm:chMax val="2"/>
          <dgm:chPref val="2"/>
        </dgm:presLayoutVars>
      </dgm:prSet>
      <dgm:spPr/>
    </dgm:pt>
    <dgm:pt modelId="{4627BDEA-851C-4817-9D93-CC10CF230399}" type="pres">
      <dgm:prSet presAssocID="{50A4280A-3080-4FB1-A2BB-EC11EB7B963F}" presName="RightText" presStyleLbl="revTx" presStyleIdx="0" presStyleCnt="0">
        <dgm:presLayoutVars>
          <dgm:bulletEnabled val="1"/>
        </dgm:presLayoutVars>
      </dgm:prSet>
      <dgm:spPr/>
    </dgm:pt>
    <dgm:pt modelId="{27609291-ED57-4AD7-88B0-D7A59DF4B7C1}" type="pres">
      <dgm:prSet presAssocID="{50A4280A-3080-4FB1-A2BB-EC11EB7B963F}" presName="RightNode" presStyleLbl="bgImgPlace1" presStyleIdx="1" presStyleCnt="2" custScaleX="100824" custScaleY="114462">
        <dgm:presLayoutVars>
          <dgm:chMax val="0"/>
          <dgm:chPref val="0"/>
        </dgm:presLayoutVars>
      </dgm:prSet>
      <dgm:spPr/>
    </dgm:pt>
    <dgm:pt modelId="{38D834EA-BC1D-44C6-8881-28D31142BEA2}" type="pres">
      <dgm:prSet presAssocID="{50A4280A-3080-4FB1-A2BB-EC11EB7B963F}" presName="TopArrow" presStyleLbl="node1" presStyleIdx="0" presStyleCnt="2" custScaleX="85782" custScaleY="79804" custLinFactNeighborX="1006" custLinFactNeighborY="-12574"/>
      <dgm:spPr/>
    </dgm:pt>
    <dgm:pt modelId="{8DA4F077-356B-4035-93B4-AB5E14726FF9}" type="pres">
      <dgm:prSet presAssocID="{50A4280A-3080-4FB1-A2BB-EC11EB7B963F}" presName="BottomArrow" presStyleLbl="node1" presStyleIdx="1" presStyleCnt="2" custScaleX="86216" custScaleY="70912" custLinFactNeighborX="9556" custLinFactNeighborY="8047"/>
      <dgm:spPr/>
    </dgm:pt>
  </dgm:ptLst>
  <dgm:cxnLst>
    <dgm:cxn modelId="{A658331A-8308-4801-A1A5-72D4D845DA8C}" type="presOf" srcId="{50A4280A-3080-4FB1-A2BB-EC11EB7B963F}" destId="{88EF32EA-C630-4F86-BB2D-108DADCAFA8B}" srcOrd="0" destOrd="0" presId="urn:microsoft.com/office/officeart/2009/layout/ReverseList"/>
    <dgm:cxn modelId="{A4BFA225-C694-43A2-95C5-A3A07E7F468E}" type="presOf" srcId="{E0C978BA-25C4-4ECB-9D71-79DFE88A71E0}" destId="{27609291-ED57-4AD7-88B0-D7A59DF4B7C1}" srcOrd="1" destOrd="0" presId="urn:microsoft.com/office/officeart/2009/layout/ReverseList"/>
    <dgm:cxn modelId="{736D7343-F8E1-4C84-AA4E-882CD478C555}" srcId="{50A4280A-3080-4FB1-A2BB-EC11EB7B963F}" destId="{E0C978BA-25C4-4ECB-9D71-79DFE88A71E0}" srcOrd="1" destOrd="0" parTransId="{8ED40186-C91C-4325-A332-5272216D9DBF}" sibTransId="{7F1F7E67-050B-4723-A5FB-825E558D902C}"/>
    <dgm:cxn modelId="{48943E68-9736-47F3-AEEE-24D9F6286202}" type="presOf" srcId="{748B86BA-F4F7-4238-ABA5-98E2AB7DDC4A}" destId="{DC72F34E-B63E-450D-9816-82B5B0D72758}" srcOrd="1" destOrd="0" presId="urn:microsoft.com/office/officeart/2009/layout/ReverseList"/>
    <dgm:cxn modelId="{535EE552-F043-4499-9471-D4F2889DD126}" type="presOf" srcId="{E0C978BA-25C4-4ECB-9D71-79DFE88A71E0}" destId="{4627BDEA-851C-4817-9D93-CC10CF230399}" srcOrd="0" destOrd="0" presId="urn:microsoft.com/office/officeart/2009/layout/ReverseList"/>
    <dgm:cxn modelId="{D3D33F7D-81A5-4A65-B380-FCA30BB6ACD9}" srcId="{50A4280A-3080-4FB1-A2BB-EC11EB7B963F}" destId="{748B86BA-F4F7-4238-ABA5-98E2AB7DDC4A}" srcOrd="0" destOrd="0" parTransId="{BE66344E-30B0-41A1-9BEA-3D02685DC117}" sibTransId="{062F73BD-E548-482F-AEA0-17231409CA75}"/>
    <dgm:cxn modelId="{30876A8B-2E3D-4E0F-A8AD-91E147103818}" type="presOf" srcId="{748B86BA-F4F7-4238-ABA5-98E2AB7DDC4A}" destId="{5B6A1845-A707-4186-9CCF-E71AAD4DC2A4}" srcOrd="0" destOrd="0" presId="urn:microsoft.com/office/officeart/2009/layout/ReverseList"/>
    <dgm:cxn modelId="{30629B5B-DEC0-481D-9A0D-F658F14730E1}" type="presParOf" srcId="{88EF32EA-C630-4F86-BB2D-108DADCAFA8B}" destId="{5B6A1845-A707-4186-9CCF-E71AAD4DC2A4}" srcOrd="0" destOrd="0" presId="urn:microsoft.com/office/officeart/2009/layout/ReverseList"/>
    <dgm:cxn modelId="{E28550B3-CBB9-4BAA-98EE-F461CAD42946}" type="presParOf" srcId="{88EF32EA-C630-4F86-BB2D-108DADCAFA8B}" destId="{DC72F34E-B63E-450D-9816-82B5B0D72758}" srcOrd="1" destOrd="0" presId="urn:microsoft.com/office/officeart/2009/layout/ReverseList"/>
    <dgm:cxn modelId="{6C9EC7C8-2118-4688-A01A-54CB37283ECB}" type="presParOf" srcId="{88EF32EA-C630-4F86-BB2D-108DADCAFA8B}" destId="{4627BDEA-851C-4817-9D93-CC10CF230399}" srcOrd="2" destOrd="0" presId="urn:microsoft.com/office/officeart/2009/layout/ReverseList"/>
    <dgm:cxn modelId="{6DDF029F-BD50-4126-9BB1-FEB2EBD71F51}" type="presParOf" srcId="{88EF32EA-C630-4F86-BB2D-108DADCAFA8B}" destId="{27609291-ED57-4AD7-88B0-D7A59DF4B7C1}" srcOrd="3" destOrd="0" presId="urn:microsoft.com/office/officeart/2009/layout/ReverseList"/>
    <dgm:cxn modelId="{A1BC0060-0309-4F50-B975-78E7B9ACCBCF}" type="presParOf" srcId="{88EF32EA-C630-4F86-BB2D-108DADCAFA8B}" destId="{38D834EA-BC1D-44C6-8881-28D31142BEA2}" srcOrd="4" destOrd="0" presId="urn:microsoft.com/office/officeart/2009/layout/ReverseList"/>
    <dgm:cxn modelId="{2D3254D9-447B-4F1C-9B9B-B0460241622A}" type="presParOf" srcId="{88EF32EA-C630-4F86-BB2D-108DADCAFA8B}" destId="{8DA4F077-356B-4035-93B4-AB5E14726FF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5071F7-3CB0-4972-B9EB-4BA1E79C126A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F2844444-3158-432F-93CF-9099F51F138D}">
      <dgm:prSet phldrT="[Text]"/>
      <dgm:spPr/>
      <dgm:t>
        <a:bodyPr/>
        <a:lstStyle/>
        <a:p>
          <a:r>
            <a:rPr lang="ka-GE" dirty="0"/>
            <a:t>ინფორმაციული ტექნოლოგიების ინფრასტრუქტურა </a:t>
          </a:r>
          <a:endParaRPr lang="en-US" dirty="0"/>
        </a:p>
      </dgm:t>
    </dgm:pt>
    <dgm:pt modelId="{AFCEB1E5-2AF9-4111-9536-78537025A010}" type="parTrans" cxnId="{3A4B20C6-1FBB-4F66-882E-646E45A0EC94}">
      <dgm:prSet/>
      <dgm:spPr/>
      <dgm:t>
        <a:bodyPr/>
        <a:lstStyle/>
        <a:p>
          <a:endParaRPr lang="en-US"/>
        </a:p>
      </dgm:t>
    </dgm:pt>
    <dgm:pt modelId="{6525CE93-2F45-4038-ADE6-0FE428F80F98}" type="sibTrans" cxnId="{3A4B20C6-1FBB-4F66-882E-646E45A0EC94}">
      <dgm:prSet/>
      <dgm:spPr/>
      <dgm:t>
        <a:bodyPr/>
        <a:lstStyle/>
        <a:p>
          <a:endParaRPr lang="en-US"/>
        </a:p>
      </dgm:t>
    </dgm:pt>
    <dgm:pt modelId="{513CEE73-9FEF-4FB6-A726-93C58CA96615}">
      <dgm:prSet phldrT="[Text]"/>
      <dgm:spPr/>
      <dgm:t>
        <a:bodyPr/>
        <a:lstStyle/>
        <a:p>
          <a:r>
            <a:rPr lang="ka-GE" dirty="0"/>
            <a:t>ელექტრონული სისტემის მართვა და განვითარება</a:t>
          </a:r>
          <a:endParaRPr lang="en-US" dirty="0"/>
        </a:p>
      </dgm:t>
    </dgm:pt>
    <dgm:pt modelId="{B44E48ED-C981-488F-8369-D71397B79FD0}" type="parTrans" cxnId="{DAE405B2-4B15-40EC-A88F-EC83CEA6BDAF}">
      <dgm:prSet/>
      <dgm:spPr/>
      <dgm:t>
        <a:bodyPr/>
        <a:lstStyle/>
        <a:p>
          <a:endParaRPr lang="en-US"/>
        </a:p>
      </dgm:t>
    </dgm:pt>
    <dgm:pt modelId="{991153BA-0FE8-492C-B839-801A87D719A6}" type="sibTrans" cxnId="{DAE405B2-4B15-40EC-A88F-EC83CEA6BDAF}">
      <dgm:prSet/>
      <dgm:spPr/>
      <dgm:t>
        <a:bodyPr/>
        <a:lstStyle/>
        <a:p>
          <a:endParaRPr lang="en-US"/>
        </a:p>
      </dgm:t>
    </dgm:pt>
    <dgm:pt modelId="{B6EE2885-252C-4D55-8E99-55E4F8461FBA}">
      <dgm:prSet phldrT="[Text]"/>
      <dgm:spPr/>
      <dgm:t>
        <a:bodyPr/>
        <a:lstStyle/>
        <a:p>
          <a:r>
            <a:rPr lang="ka-GE" dirty="0"/>
            <a:t>ვებ-გვერდი</a:t>
          </a:r>
          <a:endParaRPr lang="en-US" dirty="0"/>
        </a:p>
      </dgm:t>
    </dgm:pt>
    <dgm:pt modelId="{15BC73B8-098B-4690-B515-288CACA03869}" type="parTrans" cxnId="{34B1B79C-2293-4501-8D09-047F0177661E}">
      <dgm:prSet/>
      <dgm:spPr/>
      <dgm:t>
        <a:bodyPr/>
        <a:lstStyle/>
        <a:p>
          <a:endParaRPr lang="en-US"/>
        </a:p>
      </dgm:t>
    </dgm:pt>
    <dgm:pt modelId="{8D41BE24-07B6-4E6B-A477-F9B9D2F47988}" type="sibTrans" cxnId="{34B1B79C-2293-4501-8D09-047F0177661E}">
      <dgm:prSet/>
      <dgm:spPr/>
      <dgm:t>
        <a:bodyPr/>
        <a:lstStyle/>
        <a:p>
          <a:endParaRPr lang="en-US"/>
        </a:p>
      </dgm:t>
    </dgm:pt>
    <dgm:pt modelId="{B9017F17-7C46-42C7-83E2-76DC3AA6B01F}" type="pres">
      <dgm:prSet presAssocID="{E75071F7-3CB0-4972-B9EB-4BA1E79C126A}" presName="Name0" presStyleCnt="0">
        <dgm:presLayoutVars>
          <dgm:dir/>
          <dgm:resizeHandles val="exact"/>
        </dgm:presLayoutVars>
      </dgm:prSet>
      <dgm:spPr/>
    </dgm:pt>
    <dgm:pt modelId="{8230FFBC-031B-46F4-9E4D-B3954BFDB14F}" type="pres">
      <dgm:prSet presAssocID="{F2844444-3158-432F-93CF-9099F51F138D}" presName="node" presStyleLbl="node1" presStyleIdx="0" presStyleCnt="3">
        <dgm:presLayoutVars>
          <dgm:bulletEnabled val="1"/>
        </dgm:presLayoutVars>
      </dgm:prSet>
      <dgm:spPr/>
    </dgm:pt>
    <dgm:pt modelId="{6A8D42FC-EC51-4047-B6DA-D9AFFCA14C5A}" type="pres">
      <dgm:prSet presAssocID="{6525CE93-2F45-4038-ADE6-0FE428F80F98}" presName="sibTrans" presStyleLbl="sibTrans2D1" presStyleIdx="0" presStyleCnt="2"/>
      <dgm:spPr/>
    </dgm:pt>
    <dgm:pt modelId="{9E416B42-746A-416A-912A-1ED8C69EA655}" type="pres">
      <dgm:prSet presAssocID="{6525CE93-2F45-4038-ADE6-0FE428F80F98}" presName="connectorText" presStyleLbl="sibTrans2D1" presStyleIdx="0" presStyleCnt="2"/>
      <dgm:spPr/>
    </dgm:pt>
    <dgm:pt modelId="{5941E94E-980A-4326-A6DF-7F0DA5854701}" type="pres">
      <dgm:prSet presAssocID="{513CEE73-9FEF-4FB6-A726-93C58CA96615}" presName="node" presStyleLbl="node1" presStyleIdx="1" presStyleCnt="3">
        <dgm:presLayoutVars>
          <dgm:bulletEnabled val="1"/>
        </dgm:presLayoutVars>
      </dgm:prSet>
      <dgm:spPr/>
    </dgm:pt>
    <dgm:pt modelId="{CF90BF96-2D4C-4C8E-A3E6-F1AC07D9C341}" type="pres">
      <dgm:prSet presAssocID="{991153BA-0FE8-492C-B839-801A87D719A6}" presName="sibTrans" presStyleLbl="sibTrans2D1" presStyleIdx="1" presStyleCnt="2"/>
      <dgm:spPr/>
    </dgm:pt>
    <dgm:pt modelId="{7A2F5FC1-68FF-43C9-9F86-D9C17549E039}" type="pres">
      <dgm:prSet presAssocID="{991153BA-0FE8-492C-B839-801A87D719A6}" presName="connectorText" presStyleLbl="sibTrans2D1" presStyleIdx="1" presStyleCnt="2"/>
      <dgm:spPr/>
    </dgm:pt>
    <dgm:pt modelId="{496E9F50-3499-4633-A16F-21D8581779B2}" type="pres">
      <dgm:prSet presAssocID="{B6EE2885-252C-4D55-8E99-55E4F8461FBA}" presName="node" presStyleLbl="node1" presStyleIdx="2" presStyleCnt="3">
        <dgm:presLayoutVars>
          <dgm:bulletEnabled val="1"/>
        </dgm:presLayoutVars>
      </dgm:prSet>
      <dgm:spPr/>
    </dgm:pt>
  </dgm:ptLst>
  <dgm:cxnLst>
    <dgm:cxn modelId="{91E5D11B-9744-4FB8-809D-D827D4A10AAF}" type="presOf" srcId="{513CEE73-9FEF-4FB6-A726-93C58CA96615}" destId="{5941E94E-980A-4326-A6DF-7F0DA5854701}" srcOrd="0" destOrd="0" presId="urn:microsoft.com/office/officeart/2005/8/layout/process1"/>
    <dgm:cxn modelId="{2842273A-C6E9-406B-AB17-A45789419DDA}" type="presOf" srcId="{6525CE93-2F45-4038-ADE6-0FE428F80F98}" destId="{9E416B42-746A-416A-912A-1ED8C69EA655}" srcOrd="1" destOrd="0" presId="urn:microsoft.com/office/officeart/2005/8/layout/process1"/>
    <dgm:cxn modelId="{635F7880-7BD6-4945-A4CB-287F98705A05}" type="presOf" srcId="{E75071F7-3CB0-4972-B9EB-4BA1E79C126A}" destId="{B9017F17-7C46-42C7-83E2-76DC3AA6B01F}" srcOrd="0" destOrd="0" presId="urn:microsoft.com/office/officeart/2005/8/layout/process1"/>
    <dgm:cxn modelId="{C6C09085-2639-4034-A4EB-02D39749EFC5}" type="presOf" srcId="{991153BA-0FE8-492C-B839-801A87D719A6}" destId="{CF90BF96-2D4C-4C8E-A3E6-F1AC07D9C341}" srcOrd="0" destOrd="0" presId="urn:microsoft.com/office/officeart/2005/8/layout/process1"/>
    <dgm:cxn modelId="{34B1B79C-2293-4501-8D09-047F0177661E}" srcId="{E75071F7-3CB0-4972-B9EB-4BA1E79C126A}" destId="{B6EE2885-252C-4D55-8E99-55E4F8461FBA}" srcOrd="2" destOrd="0" parTransId="{15BC73B8-098B-4690-B515-288CACA03869}" sibTransId="{8D41BE24-07B6-4E6B-A477-F9B9D2F47988}"/>
    <dgm:cxn modelId="{62E644A6-BD91-43C9-ABCA-44311FB3DB63}" type="presOf" srcId="{B6EE2885-252C-4D55-8E99-55E4F8461FBA}" destId="{496E9F50-3499-4633-A16F-21D8581779B2}" srcOrd="0" destOrd="0" presId="urn:microsoft.com/office/officeart/2005/8/layout/process1"/>
    <dgm:cxn modelId="{4D70A8B1-9923-4CE1-8646-75D7C3A773B2}" type="presOf" srcId="{F2844444-3158-432F-93CF-9099F51F138D}" destId="{8230FFBC-031B-46F4-9E4D-B3954BFDB14F}" srcOrd="0" destOrd="0" presId="urn:microsoft.com/office/officeart/2005/8/layout/process1"/>
    <dgm:cxn modelId="{DAE405B2-4B15-40EC-A88F-EC83CEA6BDAF}" srcId="{E75071F7-3CB0-4972-B9EB-4BA1E79C126A}" destId="{513CEE73-9FEF-4FB6-A726-93C58CA96615}" srcOrd="1" destOrd="0" parTransId="{B44E48ED-C981-488F-8369-D71397B79FD0}" sibTransId="{991153BA-0FE8-492C-B839-801A87D719A6}"/>
    <dgm:cxn modelId="{C45E4FB9-C0E5-49D6-AEF2-6C285314EE4A}" type="presOf" srcId="{991153BA-0FE8-492C-B839-801A87D719A6}" destId="{7A2F5FC1-68FF-43C9-9F86-D9C17549E039}" srcOrd="1" destOrd="0" presId="urn:microsoft.com/office/officeart/2005/8/layout/process1"/>
    <dgm:cxn modelId="{3A4B20C6-1FBB-4F66-882E-646E45A0EC94}" srcId="{E75071F7-3CB0-4972-B9EB-4BA1E79C126A}" destId="{F2844444-3158-432F-93CF-9099F51F138D}" srcOrd="0" destOrd="0" parTransId="{AFCEB1E5-2AF9-4111-9536-78537025A010}" sibTransId="{6525CE93-2F45-4038-ADE6-0FE428F80F98}"/>
    <dgm:cxn modelId="{EA3805CA-9690-42DF-9F27-384B4643F774}" type="presOf" srcId="{6525CE93-2F45-4038-ADE6-0FE428F80F98}" destId="{6A8D42FC-EC51-4047-B6DA-D9AFFCA14C5A}" srcOrd="0" destOrd="0" presId="urn:microsoft.com/office/officeart/2005/8/layout/process1"/>
    <dgm:cxn modelId="{AAB70F7C-2B57-4530-AB5E-D088BE1640FB}" type="presParOf" srcId="{B9017F17-7C46-42C7-83E2-76DC3AA6B01F}" destId="{8230FFBC-031B-46F4-9E4D-B3954BFDB14F}" srcOrd="0" destOrd="0" presId="urn:microsoft.com/office/officeart/2005/8/layout/process1"/>
    <dgm:cxn modelId="{44DAA98D-A895-4DF0-9784-171CFCEEBD61}" type="presParOf" srcId="{B9017F17-7C46-42C7-83E2-76DC3AA6B01F}" destId="{6A8D42FC-EC51-4047-B6DA-D9AFFCA14C5A}" srcOrd="1" destOrd="0" presId="urn:microsoft.com/office/officeart/2005/8/layout/process1"/>
    <dgm:cxn modelId="{FD6DB85A-D30A-4481-AF7E-A0D43026DB87}" type="presParOf" srcId="{6A8D42FC-EC51-4047-B6DA-D9AFFCA14C5A}" destId="{9E416B42-746A-416A-912A-1ED8C69EA655}" srcOrd="0" destOrd="0" presId="urn:microsoft.com/office/officeart/2005/8/layout/process1"/>
    <dgm:cxn modelId="{D03F8DE3-BFC0-4C32-8770-0C5CF1728AF2}" type="presParOf" srcId="{B9017F17-7C46-42C7-83E2-76DC3AA6B01F}" destId="{5941E94E-980A-4326-A6DF-7F0DA5854701}" srcOrd="2" destOrd="0" presId="urn:microsoft.com/office/officeart/2005/8/layout/process1"/>
    <dgm:cxn modelId="{E6AEA360-9335-4FB4-9FA1-3FD4D4D9BA15}" type="presParOf" srcId="{B9017F17-7C46-42C7-83E2-76DC3AA6B01F}" destId="{CF90BF96-2D4C-4C8E-A3E6-F1AC07D9C341}" srcOrd="3" destOrd="0" presId="urn:microsoft.com/office/officeart/2005/8/layout/process1"/>
    <dgm:cxn modelId="{5292E227-9A0E-4F05-8755-6D4764482674}" type="presParOf" srcId="{CF90BF96-2D4C-4C8E-A3E6-F1AC07D9C341}" destId="{7A2F5FC1-68FF-43C9-9F86-D9C17549E039}" srcOrd="0" destOrd="0" presId="urn:microsoft.com/office/officeart/2005/8/layout/process1"/>
    <dgm:cxn modelId="{5D459FED-1BAD-47BD-84FD-86926759E5AB}" type="presParOf" srcId="{B9017F17-7C46-42C7-83E2-76DC3AA6B01F}" destId="{496E9F50-3499-4633-A16F-21D8581779B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0EC396-361F-490B-A241-5F3E551BD5C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6F9C919-940B-4BEE-9C14-AB7255E5900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600" dirty="0">
              <a:solidFill>
                <a:schemeClr val="tx1"/>
              </a:solidFill>
            </a:rPr>
            <a:t>ფინანსური რესურსების გამოყოფა ეკონომიკურად მიღწევადობა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A51617-F267-4586-96D2-1502357172B1}" type="parTrans" cxnId="{C90A4C27-D1BF-4D42-B27F-E4FFA2370EBD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921CA2-514A-42C6-B7C9-9694CD81C396}" type="sibTrans" cxnId="{C90A4C27-D1BF-4D42-B27F-E4FFA2370EBD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1F19FB-DA31-496D-AB13-86A83055987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600" dirty="0">
              <a:solidFill>
                <a:schemeClr val="tx1"/>
              </a:solidFill>
            </a:rPr>
            <a:t>დაფინანსების დივერსიფიცირებული წყაროები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9CA9EB-22FD-4623-9396-24F5AB105421}" type="parTrans" cxnId="{79C9C42A-783B-40D1-BD46-AFB119C1B626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99C840-6678-4A72-BA8B-581FDF3A4CB6}" type="sibTrans" cxnId="{79C9C42A-783B-40D1-BD46-AFB119C1B626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D8B69F-C17B-41BB-8879-5F8B1BD22E1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600" dirty="0">
              <a:solidFill>
                <a:schemeClr val="tx1"/>
              </a:solidFill>
            </a:rPr>
            <a:t>ფინანსური რესურსებისა და სტრატეგიით გათვალისწინებული აქტივობების შესაბამისობა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F2AB44-D66A-48CF-9558-A569D6854569}" type="parTrans" cxnId="{FD66EE19-B540-449F-AA30-A3C67A7FCB9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1D5A49-9A1A-495F-834D-E8F4D6188AFC}" type="sibTrans" cxnId="{FD66EE19-B540-449F-AA30-A3C67A7FCB9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B30DE8-BCDF-47F3-9AC1-618BD6DFA77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400" dirty="0">
              <a:solidFill>
                <a:schemeClr val="tx1"/>
              </a:solidFill>
            </a:rPr>
            <a:t>ფინანსური რესურის ორიენტირებულია დაწესებულების ძირითადი საქმიანობის ეფექტურ განხორციელებაზე</a:t>
          </a:r>
          <a:endParaRPr lang="en-U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896969-5E00-4A36-9D56-8BEE12A7A9A2}" type="parTrans" cxnId="{965211DC-0D79-4BD2-BB50-590FBFF6EDE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15C6C7-F29D-4871-B281-4A8029EEB0DB}" type="sibTrans" cxnId="{965211DC-0D79-4BD2-BB50-590FBFF6EDE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327172-6496-4D70-AA40-1D1FBB591CE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600" dirty="0">
              <a:solidFill>
                <a:schemeClr val="tx1"/>
              </a:solidFill>
            </a:rPr>
            <a:t>ანგარიშვალდებულების, ფინანსური მართვისა და კონტროლის ეფექტური სისტემა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D44806-FF8C-4353-BAD1-63407849290E}" type="parTrans" cxnId="{9AC093F7-05B7-4E8C-88D3-34C079CDD3B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207E24-A16E-4945-88AC-7F703A61C17D}" type="sibTrans" cxnId="{9AC093F7-05B7-4E8C-88D3-34C079CDD3B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E15F7D-B83F-4D42-99A5-CD3465364F65}" type="pres">
      <dgm:prSet presAssocID="{FB0EC396-361F-490B-A241-5F3E551BD5CA}" presName="Name0" presStyleCnt="0">
        <dgm:presLayoutVars>
          <dgm:chMax val="7"/>
          <dgm:chPref val="7"/>
          <dgm:dir/>
        </dgm:presLayoutVars>
      </dgm:prSet>
      <dgm:spPr/>
    </dgm:pt>
    <dgm:pt modelId="{722478CD-CFDD-4F90-8954-D5E310318587}" type="pres">
      <dgm:prSet presAssocID="{FB0EC396-361F-490B-A241-5F3E551BD5CA}" presName="Name1" presStyleCnt="0"/>
      <dgm:spPr/>
    </dgm:pt>
    <dgm:pt modelId="{F5B90EA0-D706-4652-AFCF-BB70468317AC}" type="pres">
      <dgm:prSet presAssocID="{FB0EC396-361F-490B-A241-5F3E551BD5CA}" presName="cycle" presStyleCnt="0"/>
      <dgm:spPr/>
    </dgm:pt>
    <dgm:pt modelId="{2D27A88A-4D8F-4847-8059-31437039A006}" type="pres">
      <dgm:prSet presAssocID="{FB0EC396-361F-490B-A241-5F3E551BD5CA}" presName="srcNode" presStyleLbl="node1" presStyleIdx="0" presStyleCnt="5"/>
      <dgm:spPr/>
    </dgm:pt>
    <dgm:pt modelId="{A68D8ECB-56C9-4988-BB08-AE6E0FCDF553}" type="pres">
      <dgm:prSet presAssocID="{FB0EC396-361F-490B-A241-5F3E551BD5CA}" presName="conn" presStyleLbl="parChTrans1D2" presStyleIdx="0" presStyleCnt="1"/>
      <dgm:spPr/>
    </dgm:pt>
    <dgm:pt modelId="{47E2D1CA-276C-4C7A-AB27-712ECE377F98}" type="pres">
      <dgm:prSet presAssocID="{FB0EC396-361F-490B-A241-5F3E551BD5CA}" presName="extraNode" presStyleLbl="node1" presStyleIdx="0" presStyleCnt="5"/>
      <dgm:spPr/>
    </dgm:pt>
    <dgm:pt modelId="{227C536D-F3AA-417B-91EB-90F8F1536BCE}" type="pres">
      <dgm:prSet presAssocID="{FB0EC396-361F-490B-A241-5F3E551BD5CA}" presName="dstNode" presStyleLbl="node1" presStyleIdx="0" presStyleCnt="5"/>
      <dgm:spPr/>
    </dgm:pt>
    <dgm:pt modelId="{F073D6C3-5AEC-48A8-9240-E1280EDFBDB1}" type="pres">
      <dgm:prSet presAssocID="{E6F9C919-940B-4BEE-9C14-AB7255E5900A}" presName="text_1" presStyleLbl="node1" presStyleIdx="0" presStyleCnt="5">
        <dgm:presLayoutVars>
          <dgm:bulletEnabled val="1"/>
        </dgm:presLayoutVars>
      </dgm:prSet>
      <dgm:spPr/>
    </dgm:pt>
    <dgm:pt modelId="{CDB34DAC-2377-4EC1-A3A2-F575954C5145}" type="pres">
      <dgm:prSet presAssocID="{E6F9C919-940B-4BEE-9C14-AB7255E5900A}" presName="accent_1" presStyleCnt="0"/>
      <dgm:spPr/>
    </dgm:pt>
    <dgm:pt modelId="{12FA698D-99E9-4918-9029-17FA621BE6B3}" type="pres">
      <dgm:prSet presAssocID="{E6F9C919-940B-4BEE-9C14-AB7255E5900A}" presName="accentRepeatNode" presStyleLbl="solidFgAcc1" presStyleIdx="0" presStyleCnt="5"/>
      <dgm:spPr/>
    </dgm:pt>
    <dgm:pt modelId="{B66E7BB8-4078-4166-9F0B-51E9A987F949}" type="pres">
      <dgm:prSet presAssocID="{EB1F19FB-DA31-496D-AB13-86A83055987E}" presName="text_2" presStyleLbl="node1" presStyleIdx="1" presStyleCnt="5" custScaleY="128046">
        <dgm:presLayoutVars>
          <dgm:bulletEnabled val="1"/>
        </dgm:presLayoutVars>
      </dgm:prSet>
      <dgm:spPr/>
    </dgm:pt>
    <dgm:pt modelId="{A8E76449-74EB-4196-B038-3EF15426B36C}" type="pres">
      <dgm:prSet presAssocID="{EB1F19FB-DA31-496D-AB13-86A83055987E}" presName="accent_2" presStyleCnt="0"/>
      <dgm:spPr/>
    </dgm:pt>
    <dgm:pt modelId="{D68C0CD7-E406-441A-B227-B6C5D6DA40A6}" type="pres">
      <dgm:prSet presAssocID="{EB1F19FB-DA31-496D-AB13-86A83055987E}" presName="accentRepeatNode" presStyleLbl="solidFgAcc1" presStyleIdx="1" presStyleCnt="5"/>
      <dgm:spPr/>
    </dgm:pt>
    <dgm:pt modelId="{12B16A9F-185D-460B-ABF7-1F7026787194}" type="pres">
      <dgm:prSet presAssocID="{CED8B69F-C17B-41BB-8879-5F8B1BD22E15}" presName="text_3" presStyleLbl="node1" presStyleIdx="2" presStyleCnt="5">
        <dgm:presLayoutVars>
          <dgm:bulletEnabled val="1"/>
        </dgm:presLayoutVars>
      </dgm:prSet>
      <dgm:spPr/>
    </dgm:pt>
    <dgm:pt modelId="{577655D7-F293-46F2-BA56-1A7B4CFC94DE}" type="pres">
      <dgm:prSet presAssocID="{CED8B69F-C17B-41BB-8879-5F8B1BD22E15}" presName="accent_3" presStyleCnt="0"/>
      <dgm:spPr/>
    </dgm:pt>
    <dgm:pt modelId="{55549D6E-8BE6-45E1-8C06-B70F6145AF0E}" type="pres">
      <dgm:prSet presAssocID="{CED8B69F-C17B-41BB-8879-5F8B1BD22E15}" presName="accentRepeatNode" presStyleLbl="solidFgAcc1" presStyleIdx="2" presStyleCnt="5"/>
      <dgm:spPr/>
    </dgm:pt>
    <dgm:pt modelId="{6D0879AC-21F5-4EE9-AAC0-53F899538E78}" type="pres">
      <dgm:prSet presAssocID="{C3B30DE8-BCDF-47F3-9AC1-618BD6DFA774}" presName="text_4" presStyleLbl="node1" presStyleIdx="3" presStyleCnt="5">
        <dgm:presLayoutVars>
          <dgm:bulletEnabled val="1"/>
        </dgm:presLayoutVars>
      </dgm:prSet>
      <dgm:spPr/>
    </dgm:pt>
    <dgm:pt modelId="{848B6A23-9367-4A43-A394-AB9961C10052}" type="pres">
      <dgm:prSet presAssocID="{C3B30DE8-BCDF-47F3-9AC1-618BD6DFA774}" presName="accent_4" presStyleCnt="0"/>
      <dgm:spPr/>
    </dgm:pt>
    <dgm:pt modelId="{056E3C0D-432D-4994-B5B6-1DB1D119559C}" type="pres">
      <dgm:prSet presAssocID="{C3B30DE8-BCDF-47F3-9AC1-618BD6DFA774}" presName="accentRepeatNode" presStyleLbl="solidFgAcc1" presStyleIdx="3" presStyleCnt="5"/>
      <dgm:spPr/>
    </dgm:pt>
    <dgm:pt modelId="{BBA39096-E5B6-40F4-823A-C446992B71A6}" type="pres">
      <dgm:prSet presAssocID="{A1327172-6496-4D70-AA40-1D1FBB591CE1}" presName="text_5" presStyleLbl="node1" presStyleIdx="4" presStyleCnt="5">
        <dgm:presLayoutVars>
          <dgm:bulletEnabled val="1"/>
        </dgm:presLayoutVars>
      </dgm:prSet>
      <dgm:spPr/>
    </dgm:pt>
    <dgm:pt modelId="{DBB7E807-0D73-47F8-86FF-AC5DB48C856E}" type="pres">
      <dgm:prSet presAssocID="{A1327172-6496-4D70-AA40-1D1FBB591CE1}" presName="accent_5" presStyleCnt="0"/>
      <dgm:spPr/>
    </dgm:pt>
    <dgm:pt modelId="{D59C87F7-D7F7-4661-8F83-7314F36F0579}" type="pres">
      <dgm:prSet presAssocID="{A1327172-6496-4D70-AA40-1D1FBB591CE1}" presName="accentRepeatNode" presStyleLbl="solidFgAcc1" presStyleIdx="4" presStyleCnt="5"/>
      <dgm:spPr/>
    </dgm:pt>
  </dgm:ptLst>
  <dgm:cxnLst>
    <dgm:cxn modelId="{756D330C-D5D7-4AC8-903C-A0281E52F5D2}" type="presOf" srcId="{CED8B69F-C17B-41BB-8879-5F8B1BD22E15}" destId="{12B16A9F-185D-460B-ABF7-1F7026787194}" srcOrd="0" destOrd="0" presId="urn:microsoft.com/office/officeart/2008/layout/VerticalCurvedList"/>
    <dgm:cxn modelId="{27CE8F15-50C5-436A-AB42-F9A6A8352845}" type="presOf" srcId="{E6F9C919-940B-4BEE-9C14-AB7255E5900A}" destId="{F073D6C3-5AEC-48A8-9240-E1280EDFBDB1}" srcOrd="0" destOrd="0" presId="urn:microsoft.com/office/officeart/2008/layout/VerticalCurvedList"/>
    <dgm:cxn modelId="{FD66EE19-B540-449F-AA30-A3C67A7FCB9A}" srcId="{FB0EC396-361F-490B-A241-5F3E551BD5CA}" destId="{CED8B69F-C17B-41BB-8879-5F8B1BD22E15}" srcOrd="2" destOrd="0" parTransId="{00F2AB44-D66A-48CF-9558-A569D6854569}" sibTransId="{491D5A49-9A1A-495F-834D-E8F4D6188AFC}"/>
    <dgm:cxn modelId="{C90A4C27-D1BF-4D42-B27F-E4FFA2370EBD}" srcId="{FB0EC396-361F-490B-A241-5F3E551BD5CA}" destId="{E6F9C919-940B-4BEE-9C14-AB7255E5900A}" srcOrd="0" destOrd="0" parTransId="{F9A51617-F267-4586-96D2-1502357172B1}" sibTransId="{DC921CA2-514A-42C6-B7C9-9694CD81C396}"/>
    <dgm:cxn modelId="{79C9C42A-783B-40D1-BD46-AFB119C1B626}" srcId="{FB0EC396-361F-490B-A241-5F3E551BD5CA}" destId="{EB1F19FB-DA31-496D-AB13-86A83055987E}" srcOrd="1" destOrd="0" parTransId="{2F9CA9EB-22FD-4623-9396-24F5AB105421}" sibTransId="{3899C840-6678-4A72-BA8B-581FDF3A4CB6}"/>
    <dgm:cxn modelId="{7FC6F75B-4D3F-4453-8A58-91391A5B1A93}" type="presOf" srcId="{C3B30DE8-BCDF-47F3-9AC1-618BD6DFA774}" destId="{6D0879AC-21F5-4EE9-AAC0-53F899538E78}" srcOrd="0" destOrd="0" presId="urn:microsoft.com/office/officeart/2008/layout/VerticalCurvedList"/>
    <dgm:cxn modelId="{37FE6849-FC70-4718-AFFD-CCF3E26DF64E}" type="presOf" srcId="{DC921CA2-514A-42C6-B7C9-9694CD81C396}" destId="{A68D8ECB-56C9-4988-BB08-AE6E0FCDF553}" srcOrd="0" destOrd="0" presId="urn:microsoft.com/office/officeart/2008/layout/VerticalCurvedList"/>
    <dgm:cxn modelId="{3968B393-C8B9-4498-B77F-F087198A0313}" type="presOf" srcId="{A1327172-6496-4D70-AA40-1D1FBB591CE1}" destId="{BBA39096-E5B6-40F4-823A-C446992B71A6}" srcOrd="0" destOrd="0" presId="urn:microsoft.com/office/officeart/2008/layout/VerticalCurvedList"/>
    <dgm:cxn modelId="{55301CA5-EAEB-4F36-A288-2B78F31265AE}" type="presOf" srcId="{FB0EC396-361F-490B-A241-5F3E551BD5CA}" destId="{98E15F7D-B83F-4D42-99A5-CD3465364F65}" srcOrd="0" destOrd="0" presId="urn:microsoft.com/office/officeart/2008/layout/VerticalCurvedList"/>
    <dgm:cxn modelId="{965211DC-0D79-4BD2-BB50-590FBFF6EDEE}" srcId="{FB0EC396-361F-490B-A241-5F3E551BD5CA}" destId="{C3B30DE8-BCDF-47F3-9AC1-618BD6DFA774}" srcOrd="3" destOrd="0" parTransId="{C1896969-5E00-4A36-9D56-8BEE12A7A9A2}" sibTransId="{E515C6C7-F29D-4871-B281-4A8029EEB0DB}"/>
    <dgm:cxn modelId="{E46D71E4-966A-40B2-A627-D2EA0C7B68C2}" type="presOf" srcId="{EB1F19FB-DA31-496D-AB13-86A83055987E}" destId="{B66E7BB8-4078-4166-9F0B-51E9A987F949}" srcOrd="0" destOrd="0" presId="urn:microsoft.com/office/officeart/2008/layout/VerticalCurvedList"/>
    <dgm:cxn modelId="{9AC093F7-05B7-4E8C-88D3-34C079CDD3BA}" srcId="{FB0EC396-361F-490B-A241-5F3E551BD5CA}" destId="{A1327172-6496-4D70-AA40-1D1FBB591CE1}" srcOrd="4" destOrd="0" parTransId="{33D44806-FF8C-4353-BAD1-63407849290E}" sibTransId="{C2207E24-A16E-4945-88AC-7F703A61C17D}"/>
    <dgm:cxn modelId="{E924C7D7-1A5F-4F28-8335-883E434604F5}" type="presParOf" srcId="{98E15F7D-B83F-4D42-99A5-CD3465364F65}" destId="{722478CD-CFDD-4F90-8954-D5E310318587}" srcOrd="0" destOrd="0" presId="urn:microsoft.com/office/officeart/2008/layout/VerticalCurvedList"/>
    <dgm:cxn modelId="{616AEDBF-E307-4732-8F94-026297E6138A}" type="presParOf" srcId="{722478CD-CFDD-4F90-8954-D5E310318587}" destId="{F5B90EA0-D706-4652-AFCF-BB70468317AC}" srcOrd="0" destOrd="0" presId="urn:microsoft.com/office/officeart/2008/layout/VerticalCurvedList"/>
    <dgm:cxn modelId="{866E50E5-5A82-43F8-8A07-7E71FC0A6B76}" type="presParOf" srcId="{F5B90EA0-D706-4652-AFCF-BB70468317AC}" destId="{2D27A88A-4D8F-4847-8059-31437039A006}" srcOrd="0" destOrd="0" presId="urn:microsoft.com/office/officeart/2008/layout/VerticalCurvedList"/>
    <dgm:cxn modelId="{BCE697CA-0182-431F-A058-F06F169E4216}" type="presParOf" srcId="{F5B90EA0-D706-4652-AFCF-BB70468317AC}" destId="{A68D8ECB-56C9-4988-BB08-AE6E0FCDF553}" srcOrd="1" destOrd="0" presId="urn:microsoft.com/office/officeart/2008/layout/VerticalCurvedList"/>
    <dgm:cxn modelId="{EE0EE267-1B7A-4A1E-A91F-0FAE20DD600E}" type="presParOf" srcId="{F5B90EA0-D706-4652-AFCF-BB70468317AC}" destId="{47E2D1CA-276C-4C7A-AB27-712ECE377F98}" srcOrd="2" destOrd="0" presId="urn:microsoft.com/office/officeart/2008/layout/VerticalCurvedList"/>
    <dgm:cxn modelId="{AC9F29C3-48CA-43E6-A044-E046B329B087}" type="presParOf" srcId="{F5B90EA0-D706-4652-AFCF-BB70468317AC}" destId="{227C536D-F3AA-417B-91EB-90F8F1536BCE}" srcOrd="3" destOrd="0" presId="urn:microsoft.com/office/officeart/2008/layout/VerticalCurvedList"/>
    <dgm:cxn modelId="{5DAB7032-8DCE-4C58-9F48-19349876B012}" type="presParOf" srcId="{722478CD-CFDD-4F90-8954-D5E310318587}" destId="{F073D6C3-5AEC-48A8-9240-E1280EDFBDB1}" srcOrd="1" destOrd="0" presId="urn:microsoft.com/office/officeart/2008/layout/VerticalCurvedList"/>
    <dgm:cxn modelId="{1A9B6B3F-649F-4FC5-96F1-D596BF4A32AD}" type="presParOf" srcId="{722478CD-CFDD-4F90-8954-D5E310318587}" destId="{CDB34DAC-2377-4EC1-A3A2-F575954C5145}" srcOrd="2" destOrd="0" presId="urn:microsoft.com/office/officeart/2008/layout/VerticalCurvedList"/>
    <dgm:cxn modelId="{6F2C814C-B7B0-48EC-B570-7C653E5AF5D4}" type="presParOf" srcId="{CDB34DAC-2377-4EC1-A3A2-F575954C5145}" destId="{12FA698D-99E9-4918-9029-17FA621BE6B3}" srcOrd="0" destOrd="0" presId="urn:microsoft.com/office/officeart/2008/layout/VerticalCurvedList"/>
    <dgm:cxn modelId="{8F1F3A28-4F35-4CBC-8175-095C66D604CD}" type="presParOf" srcId="{722478CD-CFDD-4F90-8954-D5E310318587}" destId="{B66E7BB8-4078-4166-9F0B-51E9A987F949}" srcOrd="3" destOrd="0" presId="urn:microsoft.com/office/officeart/2008/layout/VerticalCurvedList"/>
    <dgm:cxn modelId="{CC4E8F39-70C8-4B2C-BC47-8425143E0F85}" type="presParOf" srcId="{722478CD-CFDD-4F90-8954-D5E310318587}" destId="{A8E76449-74EB-4196-B038-3EF15426B36C}" srcOrd="4" destOrd="0" presId="urn:microsoft.com/office/officeart/2008/layout/VerticalCurvedList"/>
    <dgm:cxn modelId="{73403BB8-E874-4FB1-82C9-6797EA88A285}" type="presParOf" srcId="{A8E76449-74EB-4196-B038-3EF15426B36C}" destId="{D68C0CD7-E406-441A-B227-B6C5D6DA40A6}" srcOrd="0" destOrd="0" presId="urn:microsoft.com/office/officeart/2008/layout/VerticalCurvedList"/>
    <dgm:cxn modelId="{1AAE26B8-B97E-4BAD-8B29-BFAA2ED928ED}" type="presParOf" srcId="{722478CD-CFDD-4F90-8954-D5E310318587}" destId="{12B16A9F-185D-460B-ABF7-1F7026787194}" srcOrd="5" destOrd="0" presId="urn:microsoft.com/office/officeart/2008/layout/VerticalCurvedList"/>
    <dgm:cxn modelId="{2EFA10E4-DCF8-47F5-9710-E5339E2BBC09}" type="presParOf" srcId="{722478CD-CFDD-4F90-8954-D5E310318587}" destId="{577655D7-F293-46F2-BA56-1A7B4CFC94DE}" srcOrd="6" destOrd="0" presId="urn:microsoft.com/office/officeart/2008/layout/VerticalCurvedList"/>
    <dgm:cxn modelId="{8122669D-13DA-4EB5-84A8-4C4D1CFE5B9E}" type="presParOf" srcId="{577655D7-F293-46F2-BA56-1A7B4CFC94DE}" destId="{55549D6E-8BE6-45E1-8C06-B70F6145AF0E}" srcOrd="0" destOrd="0" presId="urn:microsoft.com/office/officeart/2008/layout/VerticalCurvedList"/>
    <dgm:cxn modelId="{E352E0FB-099F-45A7-8305-D04B7C0B3B25}" type="presParOf" srcId="{722478CD-CFDD-4F90-8954-D5E310318587}" destId="{6D0879AC-21F5-4EE9-AAC0-53F899538E78}" srcOrd="7" destOrd="0" presId="urn:microsoft.com/office/officeart/2008/layout/VerticalCurvedList"/>
    <dgm:cxn modelId="{0B313E5A-FC47-4AEB-8AF8-F98CDFFDE65D}" type="presParOf" srcId="{722478CD-CFDD-4F90-8954-D5E310318587}" destId="{848B6A23-9367-4A43-A394-AB9961C10052}" srcOrd="8" destOrd="0" presId="urn:microsoft.com/office/officeart/2008/layout/VerticalCurvedList"/>
    <dgm:cxn modelId="{800A30BA-ACCC-4B63-B286-2B5FC91842D0}" type="presParOf" srcId="{848B6A23-9367-4A43-A394-AB9961C10052}" destId="{056E3C0D-432D-4994-B5B6-1DB1D119559C}" srcOrd="0" destOrd="0" presId="urn:microsoft.com/office/officeart/2008/layout/VerticalCurvedList"/>
    <dgm:cxn modelId="{63B9E905-D1B0-473C-B21E-7C549660FB84}" type="presParOf" srcId="{722478CD-CFDD-4F90-8954-D5E310318587}" destId="{BBA39096-E5B6-40F4-823A-C446992B71A6}" srcOrd="9" destOrd="0" presId="urn:microsoft.com/office/officeart/2008/layout/VerticalCurvedList"/>
    <dgm:cxn modelId="{966A8964-6ED0-48E6-B9EA-09C8FDC31265}" type="presParOf" srcId="{722478CD-CFDD-4F90-8954-D5E310318587}" destId="{DBB7E807-0D73-47F8-86FF-AC5DB48C856E}" srcOrd="10" destOrd="0" presId="urn:microsoft.com/office/officeart/2008/layout/VerticalCurvedList"/>
    <dgm:cxn modelId="{F3E57FA6-9078-4C60-A289-4113AEA7809F}" type="presParOf" srcId="{DBB7E807-0D73-47F8-86FF-AC5DB48C856E}" destId="{D59C87F7-D7F7-4661-8F83-7314F36F05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C96A51-7944-4A65-8357-23FC7FD190D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92EE1E2-CD31-4D1B-A100-BFDCDFD0966D}">
      <dgm:prSet phldrT="[Text]"/>
      <dgm:spPr/>
      <dgm:t>
        <a:bodyPr/>
        <a:lstStyle/>
        <a:p>
          <a:r>
            <a:rPr lang="ka-GE" dirty="0">
              <a:solidFill>
                <a:schemeClr val="tx1"/>
              </a:solidFill>
            </a:rPr>
            <a:t>სრულად </a:t>
          </a:r>
        </a:p>
        <a:p>
          <a:r>
            <a:rPr lang="ka-GE" dirty="0">
              <a:solidFill>
                <a:schemeClr val="tx1"/>
              </a:solidFill>
            </a:rPr>
            <a:t>შესაბამისობაშია </a:t>
          </a:r>
        </a:p>
        <a:p>
          <a:r>
            <a:rPr lang="ka-GE" dirty="0">
              <a:solidFill>
                <a:schemeClr val="tx1"/>
              </a:solidFill>
            </a:rPr>
            <a:t>მოთხოვნებთან, თუ</a:t>
          </a:r>
          <a:endParaRPr lang="en-US" dirty="0"/>
        </a:p>
      </dgm:t>
    </dgm:pt>
    <dgm:pt modelId="{6C5A2990-8B07-4E8C-BC94-7C6DB1939983}" type="parTrans" cxnId="{95A2A4AA-33F6-485E-B264-10E8684E7826}">
      <dgm:prSet/>
      <dgm:spPr/>
      <dgm:t>
        <a:bodyPr/>
        <a:lstStyle/>
        <a:p>
          <a:endParaRPr lang="en-US"/>
        </a:p>
      </dgm:t>
    </dgm:pt>
    <dgm:pt modelId="{B211FE04-6316-4A0A-94A4-5D60A8BFFFEB}" type="sibTrans" cxnId="{95A2A4AA-33F6-485E-B264-10E8684E7826}">
      <dgm:prSet/>
      <dgm:spPr/>
      <dgm:t>
        <a:bodyPr/>
        <a:lstStyle/>
        <a:p>
          <a:endParaRPr lang="en-US"/>
        </a:p>
      </dgm:t>
    </dgm:pt>
    <dgm:pt modelId="{AC2F063B-629B-442D-99DC-0F2E8633C1F9}">
      <dgm:prSet phldrT="[Text]"/>
      <dgm:spPr/>
      <dgm:t>
        <a:bodyPr/>
        <a:lstStyle/>
        <a:p>
          <a:r>
            <a:rPr lang="ka-GE" dirty="0"/>
            <a:t>მეტწილად შესაბამისობაშია თუ:</a:t>
          </a:r>
          <a:endParaRPr lang="en-US" dirty="0"/>
        </a:p>
      </dgm:t>
    </dgm:pt>
    <dgm:pt modelId="{22347745-BB56-4987-A6B4-E063B7E9C3F0}" type="parTrans" cxnId="{4F15B703-2E97-4B0D-81CA-8531090B67BE}">
      <dgm:prSet/>
      <dgm:spPr/>
      <dgm:t>
        <a:bodyPr/>
        <a:lstStyle/>
        <a:p>
          <a:endParaRPr lang="en-US"/>
        </a:p>
      </dgm:t>
    </dgm:pt>
    <dgm:pt modelId="{9376D9D9-74CE-4455-AA3B-33ABF0277F48}" type="sibTrans" cxnId="{4F15B703-2E97-4B0D-81CA-8531090B67BE}">
      <dgm:prSet/>
      <dgm:spPr/>
      <dgm:t>
        <a:bodyPr/>
        <a:lstStyle/>
        <a:p>
          <a:endParaRPr lang="en-US"/>
        </a:p>
      </dgm:t>
    </dgm:pt>
    <dgm:pt modelId="{35943520-00A7-4B2E-8ED4-E47DF0A9BE11}">
      <dgm:prSet phldrT="[Text]"/>
      <dgm:spPr/>
      <dgm:t>
        <a:bodyPr/>
        <a:lstStyle/>
        <a:p>
          <a:r>
            <a:rPr lang="ka-GE" dirty="0"/>
            <a:t>ნაწილობრივ შესაბამისობაშია, თუ:</a:t>
          </a:r>
          <a:endParaRPr lang="en-US" dirty="0"/>
        </a:p>
      </dgm:t>
    </dgm:pt>
    <dgm:pt modelId="{42D3014A-2987-4F6B-90B5-687EC5EBD052}" type="parTrans" cxnId="{55185BCE-FC0C-471D-BD9B-10F295A47FD6}">
      <dgm:prSet/>
      <dgm:spPr/>
      <dgm:t>
        <a:bodyPr/>
        <a:lstStyle/>
        <a:p>
          <a:endParaRPr lang="en-US"/>
        </a:p>
      </dgm:t>
    </dgm:pt>
    <dgm:pt modelId="{28F3E469-D72F-4CAB-A3FB-1EBC5CAE0F45}" type="sibTrans" cxnId="{55185BCE-FC0C-471D-BD9B-10F295A47FD6}">
      <dgm:prSet/>
      <dgm:spPr/>
      <dgm:t>
        <a:bodyPr/>
        <a:lstStyle/>
        <a:p>
          <a:endParaRPr lang="en-US"/>
        </a:p>
      </dgm:t>
    </dgm:pt>
    <dgm:pt modelId="{B361969F-F3A7-49F3-972B-E3561D8A2443}">
      <dgm:prSet/>
      <dgm:spPr/>
      <dgm:t>
        <a:bodyPr/>
        <a:lstStyle/>
        <a:p>
          <a:r>
            <a:rPr lang="ka-GE" dirty="0"/>
            <a:t>არ არის შესაბამისობაში, თუ:</a:t>
          </a:r>
          <a:endParaRPr lang="en-US" dirty="0"/>
        </a:p>
      </dgm:t>
    </dgm:pt>
    <dgm:pt modelId="{19E958C1-2472-4A0B-8A89-9E98462C1863}" type="parTrans" cxnId="{74272846-21C2-4B7E-9E1E-B47B3F5F4BFA}">
      <dgm:prSet/>
      <dgm:spPr/>
      <dgm:t>
        <a:bodyPr/>
        <a:lstStyle/>
        <a:p>
          <a:endParaRPr lang="en-US"/>
        </a:p>
      </dgm:t>
    </dgm:pt>
    <dgm:pt modelId="{6F9C4330-1A24-4D96-90A5-19263BE5D539}" type="sibTrans" cxnId="{74272846-21C2-4B7E-9E1E-B47B3F5F4BFA}">
      <dgm:prSet/>
      <dgm:spPr/>
      <dgm:t>
        <a:bodyPr/>
        <a:lstStyle/>
        <a:p>
          <a:endParaRPr lang="en-US"/>
        </a:p>
      </dgm:t>
    </dgm:pt>
    <dgm:pt modelId="{F7A2B6AD-E85D-4828-9662-F8AD3F615B3C}" type="pres">
      <dgm:prSet presAssocID="{95C96A51-7944-4A65-8357-23FC7FD190DE}" presName="compositeShape" presStyleCnt="0">
        <dgm:presLayoutVars>
          <dgm:dir/>
          <dgm:resizeHandles/>
        </dgm:presLayoutVars>
      </dgm:prSet>
      <dgm:spPr/>
    </dgm:pt>
    <dgm:pt modelId="{691C9F0B-C1BD-4587-8666-822331DD5241}" type="pres">
      <dgm:prSet presAssocID="{95C96A51-7944-4A65-8357-23FC7FD190DE}" presName="pyramid" presStyleLbl="node1" presStyleIdx="0" presStyleCnt="1"/>
      <dgm:spPr/>
    </dgm:pt>
    <dgm:pt modelId="{1B0BDDD1-0E66-45AF-95F5-FE7B34A7ACEB}" type="pres">
      <dgm:prSet presAssocID="{95C96A51-7944-4A65-8357-23FC7FD190DE}" presName="theList" presStyleCnt="0"/>
      <dgm:spPr/>
    </dgm:pt>
    <dgm:pt modelId="{DFA73C66-BBBB-49D5-AE51-B779D70C6CD1}" type="pres">
      <dgm:prSet presAssocID="{092EE1E2-CD31-4D1B-A100-BFDCDFD0966D}" presName="aNode" presStyleLbl="fgAcc1" presStyleIdx="0" presStyleCnt="4">
        <dgm:presLayoutVars>
          <dgm:bulletEnabled val="1"/>
        </dgm:presLayoutVars>
      </dgm:prSet>
      <dgm:spPr/>
    </dgm:pt>
    <dgm:pt modelId="{AD01BC6D-DE2E-40B6-9D16-D5493C4956FD}" type="pres">
      <dgm:prSet presAssocID="{092EE1E2-CD31-4D1B-A100-BFDCDFD0966D}" presName="aSpace" presStyleCnt="0"/>
      <dgm:spPr/>
    </dgm:pt>
    <dgm:pt modelId="{4F72E53D-4493-4824-9694-E7EF6E10E56D}" type="pres">
      <dgm:prSet presAssocID="{AC2F063B-629B-442D-99DC-0F2E8633C1F9}" presName="aNode" presStyleLbl="fgAcc1" presStyleIdx="1" presStyleCnt="4">
        <dgm:presLayoutVars>
          <dgm:bulletEnabled val="1"/>
        </dgm:presLayoutVars>
      </dgm:prSet>
      <dgm:spPr/>
    </dgm:pt>
    <dgm:pt modelId="{BBCE80A0-1F92-4B11-9433-66A7FA826966}" type="pres">
      <dgm:prSet presAssocID="{AC2F063B-629B-442D-99DC-0F2E8633C1F9}" presName="aSpace" presStyleCnt="0"/>
      <dgm:spPr/>
    </dgm:pt>
    <dgm:pt modelId="{3F5A3CBB-9958-40AC-B6F5-E7B9E71F4D22}" type="pres">
      <dgm:prSet presAssocID="{35943520-00A7-4B2E-8ED4-E47DF0A9BE11}" presName="aNode" presStyleLbl="fgAcc1" presStyleIdx="2" presStyleCnt="4" custLinFactNeighborX="1035" custLinFactNeighborY="-15167">
        <dgm:presLayoutVars>
          <dgm:bulletEnabled val="1"/>
        </dgm:presLayoutVars>
      </dgm:prSet>
      <dgm:spPr/>
    </dgm:pt>
    <dgm:pt modelId="{CB98CEBC-035C-432E-A1FC-BBA166225BBE}" type="pres">
      <dgm:prSet presAssocID="{35943520-00A7-4B2E-8ED4-E47DF0A9BE11}" presName="aSpace" presStyleCnt="0"/>
      <dgm:spPr/>
    </dgm:pt>
    <dgm:pt modelId="{F5C2CC04-E497-4F39-AFF4-6A170D12518C}" type="pres">
      <dgm:prSet presAssocID="{B361969F-F3A7-49F3-972B-E3561D8A2443}" presName="aNode" presStyleLbl="fgAcc1" presStyleIdx="3" presStyleCnt="4">
        <dgm:presLayoutVars>
          <dgm:bulletEnabled val="1"/>
        </dgm:presLayoutVars>
      </dgm:prSet>
      <dgm:spPr/>
    </dgm:pt>
    <dgm:pt modelId="{73643E5F-4B0D-429F-94F7-EBD3B6110C72}" type="pres">
      <dgm:prSet presAssocID="{B361969F-F3A7-49F3-972B-E3561D8A2443}" presName="aSpace" presStyleCnt="0"/>
      <dgm:spPr/>
    </dgm:pt>
  </dgm:ptLst>
  <dgm:cxnLst>
    <dgm:cxn modelId="{4F15B703-2E97-4B0D-81CA-8531090B67BE}" srcId="{95C96A51-7944-4A65-8357-23FC7FD190DE}" destId="{AC2F063B-629B-442D-99DC-0F2E8633C1F9}" srcOrd="1" destOrd="0" parTransId="{22347745-BB56-4987-A6B4-E063B7E9C3F0}" sibTransId="{9376D9D9-74CE-4455-AA3B-33ABF0277F48}"/>
    <dgm:cxn modelId="{FE3BEE28-E80A-4F14-B21F-B9E1391718EE}" type="presOf" srcId="{AC2F063B-629B-442D-99DC-0F2E8633C1F9}" destId="{4F72E53D-4493-4824-9694-E7EF6E10E56D}" srcOrd="0" destOrd="0" presId="urn:microsoft.com/office/officeart/2005/8/layout/pyramid2"/>
    <dgm:cxn modelId="{29F3DA2C-E248-4C78-BC85-822156E538F2}" type="presOf" srcId="{35943520-00A7-4B2E-8ED4-E47DF0A9BE11}" destId="{3F5A3CBB-9958-40AC-B6F5-E7B9E71F4D22}" srcOrd="0" destOrd="0" presId="urn:microsoft.com/office/officeart/2005/8/layout/pyramid2"/>
    <dgm:cxn modelId="{74272846-21C2-4B7E-9E1E-B47B3F5F4BFA}" srcId="{95C96A51-7944-4A65-8357-23FC7FD190DE}" destId="{B361969F-F3A7-49F3-972B-E3561D8A2443}" srcOrd="3" destOrd="0" parTransId="{19E958C1-2472-4A0B-8A89-9E98462C1863}" sibTransId="{6F9C4330-1A24-4D96-90A5-19263BE5D539}"/>
    <dgm:cxn modelId="{60E18880-255F-4B47-BF5B-2FA90302ED13}" type="presOf" srcId="{B361969F-F3A7-49F3-972B-E3561D8A2443}" destId="{F5C2CC04-E497-4F39-AFF4-6A170D12518C}" srcOrd="0" destOrd="0" presId="urn:microsoft.com/office/officeart/2005/8/layout/pyramid2"/>
    <dgm:cxn modelId="{95A2A4AA-33F6-485E-B264-10E8684E7826}" srcId="{95C96A51-7944-4A65-8357-23FC7FD190DE}" destId="{092EE1E2-CD31-4D1B-A100-BFDCDFD0966D}" srcOrd="0" destOrd="0" parTransId="{6C5A2990-8B07-4E8C-BC94-7C6DB1939983}" sibTransId="{B211FE04-6316-4A0A-94A4-5D60A8BFFFEB}"/>
    <dgm:cxn modelId="{6E1F82B4-3EDF-4803-AC87-9FC372AE323A}" type="presOf" srcId="{092EE1E2-CD31-4D1B-A100-BFDCDFD0966D}" destId="{DFA73C66-BBBB-49D5-AE51-B779D70C6CD1}" srcOrd="0" destOrd="0" presId="urn:microsoft.com/office/officeart/2005/8/layout/pyramid2"/>
    <dgm:cxn modelId="{55185BCE-FC0C-471D-BD9B-10F295A47FD6}" srcId="{95C96A51-7944-4A65-8357-23FC7FD190DE}" destId="{35943520-00A7-4B2E-8ED4-E47DF0A9BE11}" srcOrd="2" destOrd="0" parTransId="{42D3014A-2987-4F6B-90B5-687EC5EBD052}" sibTransId="{28F3E469-D72F-4CAB-A3FB-1EBC5CAE0F45}"/>
    <dgm:cxn modelId="{E31330E9-3688-4038-99EC-77C9EF2D3C5A}" type="presOf" srcId="{95C96A51-7944-4A65-8357-23FC7FD190DE}" destId="{F7A2B6AD-E85D-4828-9662-F8AD3F615B3C}" srcOrd="0" destOrd="0" presId="urn:microsoft.com/office/officeart/2005/8/layout/pyramid2"/>
    <dgm:cxn modelId="{7767D170-8E1E-4EA5-B781-39A068B92F6A}" type="presParOf" srcId="{F7A2B6AD-E85D-4828-9662-F8AD3F615B3C}" destId="{691C9F0B-C1BD-4587-8666-822331DD5241}" srcOrd="0" destOrd="0" presId="urn:microsoft.com/office/officeart/2005/8/layout/pyramid2"/>
    <dgm:cxn modelId="{D38BD3DC-C274-4A84-B5A1-AD5F99C65DA0}" type="presParOf" srcId="{F7A2B6AD-E85D-4828-9662-F8AD3F615B3C}" destId="{1B0BDDD1-0E66-45AF-95F5-FE7B34A7ACEB}" srcOrd="1" destOrd="0" presId="urn:microsoft.com/office/officeart/2005/8/layout/pyramid2"/>
    <dgm:cxn modelId="{BC0C2E9E-E763-4083-862D-7B7DCA64E06F}" type="presParOf" srcId="{1B0BDDD1-0E66-45AF-95F5-FE7B34A7ACEB}" destId="{DFA73C66-BBBB-49D5-AE51-B779D70C6CD1}" srcOrd="0" destOrd="0" presId="urn:microsoft.com/office/officeart/2005/8/layout/pyramid2"/>
    <dgm:cxn modelId="{5A48D5AB-D319-4644-8C55-F976A73ACB27}" type="presParOf" srcId="{1B0BDDD1-0E66-45AF-95F5-FE7B34A7ACEB}" destId="{AD01BC6D-DE2E-40B6-9D16-D5493C4956FD}" srcOrd="1" destOrd="0" presId="urn:microsoft.com/office/officeart/2005/8/layout/pyramid2"/>
    <dgm:cxn modelId="{BDD30109-1CDD-4F10-95B0-B9FA42B845D0}" type="presParOf" srcId="{1B0BDDD1-0E66-45AF-95F5-FE7B34A7ACEB}" destId="{4F72E53D-4493-4824-9694-E7EF6E10E56D}" srcOrd="2" destOrd="0" presId="urn:microsoft.com/office/officeart/2005/8/layout/pyramid2"/>
    <dgm:cxn modelId="{F1234F06-44FF-429D-80B4-14B8E69FF556}" type="presParOf" srcId="{1B0BDDD1-0E66-45AF-95F5-FE7B34A7ACEB}" destId="{BBCE80A0-1F92-4B11-9433-66A7FA826966}" srcOrd="3" destOrd="0" presId="urn:microsoft.com/office/officeart/2005/8/layout/pyramid2"/>
    <dgm:cxn modelId="{F16F70A6-269F-4A03-B1E3-66A2D5994CC8}" type="presParOf" srcId="{1B0BDDD1-0E66-45AF-95F5-FE7B34A7ACEB}" destId="{3F5A3CBB-9958-40AC-B6F5-E7B9E71F4D22}" srcOrd="4" destOrd="0" presId="urn:microsoft.com/office/officeart/2005/8/layout/pyramid2"/>
    <dgm:cxn modelId="{9C81ECD1-48ED-4F7D-901E-FA74DFDD2545}" type="presParOf" srcId="{1B0BDDD1-0E66-45AF-95F5-FE7B34A7ACEB}" destId="{CB98CEBC-035C-432E-A1FC-BBA166225BBE}" srcOrd="5" destOrd="0" presId="urn:microsoft.com/office/officeart/2005/8/layout/pyramid2"/>
    <dgm:cxn modelId="{96167C1F-FC45-4EBC-A3B2-AF0D82792F8B}" type="presParOf" srcId="{1B0BDDD1-0E66-45AF-95F5-FE7B34A7ACEB}" destId="{F5C2CC04-E497-4F39-AFF4-6A170D12518C}" srcOrd="6" destOrd="0" presId="urn:microsoft.com/office/officeart/2005/8/layout/pyramid2"/>
    <dgm:cxn modelId="{52E8E1CF-1A74-446E-AC45-9319E3D82615}" type="presParOf" srcId="{1B0BDDD1-0E66-45AF-95F5-FE7B34A7ACEB}" destId="{73643E5F-4B0D-429F-94F7-EBD3B6110C7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C9CB9-AEE0-45B1-BC7B-AA6F9D34B35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514904-6E3F-4155-8DC3-9FF0EAC1C0D9}">
      <dgm:prSet/>
      <dgm:spPr/>
      <dgm:t>
        <a:bodyPr/>
        <a:lstStyle/>
        <a:p>
          <a:r>
            <a:rPr lang="ka-GE"/>
            <a:t>1. საბჭოს წევრი საკუთარი ფუნქციების შესრულებისას უნდა იყოს დამოუკიდებელი, ობიექტური და მიუკერძოებელი</a:t>
          </a:r>
          <a:r>
            <a:rPr lang="en-US"/>
            <a:t>;</a:t>
          </a:r>
        </a:p>
      </dgm:t>
    </dgm:pt>
    <dgm:pt modelId="{AC9BA410-D4A8-4FC3-8A8C-60846CD2D38D}" type="parTrans" cxnId="{D941660B-AE2C-4CE1-B9DB-7FEEE39D241B}">
      <dgm:prSet/>
      <dgm:spPr/>
      <dgm:t>
        <a:bodyPr/>
        <a:lstStyle/>
        <a:p>
          <a:endParaRPr lang="en-US"/>
        </a:p>
      </dgm:t>
    </dgm:pt>
    <dgm:pt modelId="{90B6B8BE-D05F-487F-87B1-4E0EE226D0DC}" type="sibTrans" cxnId="{D941660B-AE2C-4CE1-B9DB-7FEEE39D241B}">
      <dgm:prSet/>
      <dgm:spPr/>
      <dgm:t>
        <a:bodyPr/>
        <a:lstStyle/>
        <a:p>
          <a:endParaRPr lang="en-US"/>
        </a:p>
      </dgm:t>
    </dgm:pt>
    <dgm:pt modelId="{12A24136-D035-44ED-8700-5348C47B6A89}">
      <dgm:prSet/>
      <dgm:spPr/>
      <dgm:t>
        <a:bodyPr/>
        <a:lstStyle/>
        <a:p>
          <a:r>
            <a:rPr lang="ka-GE"/>
            <a:t>2. საბჭოს წევრმა უნდა შეინარჩუნოს ნეიტრალურობა ნებისმიერ სიტუაციაში და არ უნდა მოექცეს დაინტერესებული მხარეების გავლენის ქვეშ, მათი სტატუსის მიუხედავად</a:t>
          </a:r>
          <a:r>
            <a:rPr lang="en-US"/>
            <a:t>;</a:t>
          </a:r>
        </a:p>
      </dgm:t>
    </dgm:pt>
    <dgm:pt modelId="{35C1DC09-7302-411F-B914-48643D55CAB7}" type="parTrans" cxnId="{375A46CE-18C2-4B01-91C7-50E5D22F5C47}">
      <dgm:prSet/>
      <dgm:spPr/>
      <dgm:t>
        <a:bodyPr/>
        <a:lstStyle/>
        <a:p>
          <a:endParaRPr lang="en-US"/>
        </a:p>
      </dgm:t>
    </dgm:pt>
    <dgm:pt modelId="{A1827DF4-FC6D-4445-91A0-7E05FD000EED}" type="sibTrans" cxnId="{375A46CE-18C2-4B01-91C7-50E5D22F5C47}">
      <dgm:prSet/>
      <dgm:spPr/>
      <dgm:t>
        <a:bodyPr/>
        <a:lstStyle/>
        <a:p>
          <a:endParaRPr lang="en-US"/>
        </a:p>
      </dgm:t>
    </dgm:pt>
    <dgm:pt modelId="{B68EF5AE-30BE-4947-AC33-17E4F7A77B84}">
      <dgm:prSet/>
      <dgm:spPr/>
      <dgm:t>
        <a:bodyPr/>
        <a:lstStyle/>
        <a:p>
          <a:r>
            <a:rPr lang="ka-GE"/>
            <a:t>3. საბჭოს წევრმა არ უნდა გაასაჯაროოს და არ გამოიყენოს პირადი ინტერესისთვის სამსახურებრივი მოვალეობის შესრულების დროს მოპოვებული ინფორმაცია ან/და დოკუმენტაცია</a:t>
          </a:r>
          <a:r>
            <a:rPr lang="en-US"/>
            <a:t>;</a:t>
          </a:r>
        </a:p>
      </dgm:t>
    </dgm:pt>
    <dgm:pt modelId="{64A5B138-83E1-47FF-9B2D-0D2061D857A3}" type="parTrans" cxnId="{4F7613DF-C8AD-4F83-9093-ACC7A20B5A3D}">
      <dgm:prSet/>
      <dgm:spPr/>
      <dgm:t>
        <a:bodyPr/>
        <a:lstStyle/>
        <a:p>
          <a:endParaRPr lang="en-US"/>
        </a:p>
      </dgm:t>
    </dgm:pt>
    <dgm:pt modelId="{875FCE8F-FE81-475D-9073-C820F3123F4E}" type="sibTrans" cxnId="{4F7613DF-C8AD-4F83-9093-ACC7A20B5A3D}">
      <dgm:prSet/>
      <dgm:spPr/>
      <dgm:t>
        <a:bodyPr/>
        <a:lstStyle/>
        <a:p>
          <a:endParaRPr lang="en-US"/>
        </a:p>
      </dgm:t>
    </dgm:pt>
    <dgm:pt modelId="{D369CB44-58E4-407E-AB88-CEC3386F4E88}">
      <dgm:prSet custT="1"/>
      <dgm:spPr/>
      <dgm:t>
        <a:bodyPr/>
        <a:lstStyle/>
        <a:p>
          <a:r>
            <a:rPr lang="ka-GE" sz="1000" dirty="0"/>
            <a:t>4. საბჭოს წევრი ორიენტირებული უნდა იყოს თანამშრომლობაზე და არ უნდა ცდილობდეს პრივილეგირებულ პოზიციაში თავის წარმოდგენას; საჯაროდ ეჭვქვეშ არ უნდა აყენებდეს ექსპერტის, საგანმანათლებლო დაწესებულების წარმომადგენლის, საბჭოს წევრისა და სააპელაციო საბჭოს წევრის კომპეტენტურობას, მიუხედავად იმისა, ეთანხმება თუ არა მათ პოზიციას</a:t>
          </a:r>
          <a:r>
            <a:rPr lang="en-US" sz="1000" dirty="0"/>
            <a:t>;</a:t>
          </a:r>
        </a:p>
      </dgm:t>
    </dgm:pt>
    <dgm:pt modelId="{22FA2465-AEBE-438E-9CD0-57D967C0FC34}" type="parTrans" cxnId="{7F09479D-3919-4CDD-8247-27E50EECF032}">
      <dgm:prSet/>
      <dgm:spPr/>
      <dgm:t>
        <a:bodyPr/>
        <a:lstStyle/>
        <a:p>
          <a:endParaRPr lang="en-US"/>
        </a:p>
      </dgm:t>
    </dgm:pt>
    <dgm:pt modelId="{9DE18FC7-F65C-4650-9197-6ADA2CBDF2BE}" type="sibTrans" cxnId="{7F09479D-3919-4CDD-8247-27E50EECF032}">
      <dgm:prSet/>
      <dgm:spPr/>
      <dgm:t>
        <a:bodyPr/>
        <a:lstStyle/>
        <a:p>
          <a:endParaRPr lang="en-US"/>
        </a:p>
      </dgm:t>
    </dgm:pt>
    <dgm:pt modelId="{8470D4A9-39B6-4DA4-82F9-A8F3A29D2273}" type="pres">
      <dgm:prSet presAssocID="{9E4C9CB9-AEE0-45B1-BC7B-AA6F9D34B35B}" presName="Name0" presStyleCnt="0">
        <dgm:presLayoutVars>
          <dgm:dir/>
          <dgm:resizeHandles val="exact"/>
        </dgm:presLayoutVars>
      </dgm:prSet>
      <dgm:spPr/>
    </dgm:pt>
    <dgm:pt modelId="{428D5EBE-841D-4DE9-A87F-83A90B980B40}" type="pres">
      <dgm:prSet presAssocID="{1A514904-6E3F-4155-8DC3-9FF0EAC1C0D9}" presName="node" presStyleLbl="node1" presStyleIdx="0" presStyleCnt="4">
        <dgm:presLayoutVars>
          <dgm:bulletEnabled val="1"/>
        </dgm:presLayoutVars>
      </dgm:prSet>
      <dgm:spPr/>
    </dgm:pt>
    <dgm:pt modelId="{EB671394-959D-4AE6-B2FF-B9BB28C2700C}" type="pres">
      <dgm:prSet presAssocID="{90B6B8BE-D05F-487F-87B1-4E0EE226D0DC}" presName="sibTrans" presStyleLbl="sibTrans1D1" presStyleIdx="0" presStyleCnt="3"/>
      <dgm:spPr/>
    </dgm:pt>
    <dgm:pt modelId="{93E40889-3734-4D04-878A-18836DF12F68}" type="pres">
      <dgm:prSet presAssocID="{90B6B8BE-D05F-487F-87B1-4E0EE226D0DC}" presName="connectorText" presStyleLbl="sibTrans1D1" presStyleIdx="0" presStyleCnt="3"/>
      <dgm:spPr/>
    </dgm:pt>
    <dgm:pt modelId="{0336210A-D00B-4D38-B8CC-116D27255D0E}" type="pres">
      <dgm:prSet presAssocID="{12A24136-D035-44ED-8700-5348C47B6A89}" presName="node" presStyleLbl="node1" presStyleIdx="1" presStyleCnt="4">
        <dgm:presLayoutVars>
          <dgm:bulletEnabled val="1"/>
        </dgm:presLayoutVars>
      </dgm:prSet>
      <dgm:spPr/>
    </dgm:pt>
    <dgm:pt modelId="{9FE9970B-F540-4B6E-880E-3D2BFBBC5B9A}" type="pres">
      <dgm:prSet presAssocID="{A1827DF4-FC6D-4445-91A0-7E05FD000EED}" presName="sibTrans" presStyleLbl="sibTrans1D1" presStyleIdx="1" presStyleCnt="3"/>
      <dgm:spPr/>
    </dgm:pt>
    <dgm:pt modelId="{936837BA-4143-4EF2-A36A-11C0EE943ED8}" type="pres">
      <dgm:prSet presAssocID="{A1827DF4-FC6D-4445-91A0-7E05FD000EED}" presName="connectorText" presStyleLbl="sibTrans1D1" presStyleIdx="1" presStyleCnt="3"/>
      <dgm:spPr/>
    </dgm:pt>
    <dgm:pt modelId="{77C2F504-E75D-42F6-940B-E85E881FC8F7}" type="pres">
      <dgm:prSet presAssocID="{B68EF5AE-30BE-4947-AC33-17E4F7A77B84}" presName="node" presStyleLbl="node1" presStyleIdx="2" presStyleCnt="4">
        <dgm:presLayoutVars>
          <dgm:bulletEnabled val="1"/>
        </dgm:presLayoutVars>
      </dgm:prSet>
      <dgm:spPr/>
    </dgm:pt>
    <dgm:pt modelId="{0324642C-2951-49FB-855E-DF022FCA3120}" type="pres">
      <dgm:prSet presAssocID="{875FCE8F-FE81-475D-9073-C820F3123F4E}" presName="sibTrans" presStyleLbl="sibTrans1D1" presStyleIdx="2" presStyleCnt="3"/>
      <dgm:spPr/>
    </dgm:pt>
    <dgm:pt modelId="{F2249BB3-5D5D-4D8F-9509-09361410D5B1}" type="pres">
      <dgm:prSet presAssocID="{875FCE8F-FE81-475D-9073-C820F3123F4E}" presName="connectorText" presStyleLbl="sibTrans1D1" presStyleIdx="2" presStyleCnt="3"/>
      <dgm:spPr/>
    </dgm:pt>
    <dgm:pt modelId="{EB79985B-0189-47E9-B0F1-DA8D028E38C2}" type="pres">
      <dgm:prSet presAssocID="{D369CB44-58E4-407E-AB88-CEC3386F4E88}" presName="node" presStyleLbl="node1" presStyleIdx="3" presStyleCnt="4">
        <dgm:presLayoutVars>
          <dgm:bulletEnabled val="1"/>
        </dgm:presLayoutVars>
      </dgm:prSet>
      <dgm:spPr/>
    </dgm:pt>
  </dgm:ptLst>
  <dgm:cxnLst>
    <dgm:cxn modelId="{D941660B-AE2C-4CE1-B9DB-7FEEE39D241B}" srcId="{9E4C9CB9-AEE0-45B1-BC7B-AA6F9D34B35B}" destId="{1A514904-6E3F-4155-8DC3-9FF0EAC1C0D9}" srcOrd="0" destOrd="0" parTransId="{AC9BA410-D4A8-4FC3-8A8C-60846CD2D38D}" sibTransId="{90B6B8BE-D05F-487F-87B1-4E0EE226D0DC}"/>
    <dgm:cxn modelId="{9E9DCE10-E73B-4C1F-B4E3-48895B25F857}" type="presOf" srcId="{D369CB44-58E4-407E-AB88-CEC3386F4E88}" destId="{EB79985B-0189-47E9-B0F1-DA8D028E38C2}" srcOrd="0" destOrd="0" presId="urn:microsoft.com/office/officeart/2016/7/layout/RepeatingBendingProcessNew"/>
    <dgm:cxn modelId="{74FD2426-3AB9-421C-8CB4-35CB1B3CD6C7}" type="presOf" srcId="{875FCE8F-FE81-475D-9073-C820F3123F4E}" destId="{F2249BB3-5D5D-4D8F-9509-09361410D5B1}" srcOrd="1" destOrd="0" presId="urn:microsoft.com/office/officeart/2016/7/layout/RepeatingBendingProcessNew"/>
    <dgm:cxn modelId="{FFE95C3D-97B8-4A15-BF16-A742E5A8110B}" type="presOf" srcId="{9E4C9CB9-AEE0-45B1-BC7B-AA6F9D34B35B}" destId="{8470D4A9-39B6-4DA4-82F9-A8F3A29D2273}" srcOrd="0" destOrd="0" presId="urn:microsoft.com/office/officeart/2016/7/layout/RepeatingBendingProcessNew"/>
    <dgm:cxn modelId="{E15ECD3D-DD0A-4B0E-8CAF-0B8408DA26AF}" type="presOf" srcId="{1A514904-6E3F-4155-8DC3-9FF0EAC1C0D9}" destId="{428D5EBE-841D-4DE9-A87F-83A90B980B40}" srcOrd="0" destOrd="0" presId="urn:microsoft.com/office/officeart/2016/7/layout/RepeatingBendingProcessNew"/>
    <dgm:cxn modelId="{34474062-9D10-4C91-AC11-709C9D4CE87A}" type="presOf" srcId="{B68EF5AE-30BE-4947-AC33-17E4F7A77B84}" destId="{77C2F504-E75D-42F6-940B-E85E881FC8F7}" srcOrd="0" destOrd="0" presId="urn:microsoft.com/office/officeart/2016/7/layout/RepeatingBendingProcessNew"/>
    <dgm:cxn modelId="{8152CE55-35DB-4F0E-838D-A9264B6DF3D9}" type="presOf" srcId="{90B6B8BE-D05F-487F-87B1-4E0EE226D0DC}" destId="{93E40889-3734-4D04-878A-18836DF12F68}" srcOrd="1" destOrd="0" presId="urn:microsoft.com/office/officeart/2016/7/layout/RepeatingBendingProcessNew"/>
    <dgm:cxn modelId="{7D55E187-6F60-46F6-82EB-58BA209929EE}" type="presOf" srcId="{875FCE8F-FE81-475D-9073-C820F3123F4E}" destId="{0324642C-2951-49FB-855E-DF022FCA3120}" srcOrd="0" destOrd="0" presId="urn:microsoft.com/office/officeart/2016/7/layout/RepeatingBendingProcessNew"/>
    <dgm:cxn modelId="{B3D4F089-2A2C-4460-A159-D371B1693F6B}" type="presOf" srcId="{12A24136-D035-44ED-8700-5348C47B6A89}" destId="{0336210A-D00B-4D38-B8CC-116D27255D0E}" srcOrd="0" destOrd="0" presId="urn:microsoft.com/office/officeart/2016/7/layout/RepeatingBendingProcessNew"/>
    <dgm:cxn modelId="{2F7DCD9B-1C10-4951-AABB-A16959E2C53D}" type="presOf" srcId="{A1827DF4-FC6D-4445-91A0-7E05FD000EED}" destId="{9FE9970B-F540-4B6E-880E-3D2BFBBC5B9A}" srcOrd="0" destOrd="0" presId="urn:microsoft.com/office/officeart/2016/7/layout/RepeatingBendingProcessNew"/>
    <dgm:cxn modelId="{7F09479D-3919-4CDD-8247-27E50EECF032}" srcId="{9E4C9CB9-AEE0-45B1-BC7B-AA6F9D34B35B}" destId="{D369CB44-58E4-407E-AB88-CEC3386F4E88}" srcOrd="3" destOrd="0" parTransId="{22FA2465-AEBE-438E-9CD0-57D967C0FC34}" sibTransId="{9DE18FC7-F65C-4650-9197-6ADA2CBDF2BE}"/>
    <dgm:cxn modelId="{2910D09E-9561-44E1-9E4A-35D533E5EF5B}" type="presOf" srcId="{90B6B8BE-D05F-487F-87B1-4E0EE226D0DC}" destId="{EB671394-959D-4AE6-B2FF-B9BB28C2700C}" srcOrd="0" destOrd="0" presId="urn:microsoft.com/office/officeart/2016/7/layout/RepeatingBendingProcessNew"/>
    <dgm:cxn modelId="{375A46CE-18C2-4B01-91C7-50E5D22F5C47}" srcId="{9E4C9CB9-AEE0-45B1-BC7B-AA6F9D34B35B}" destId="{12A24136-D035-44ED-8700-5348C47B6A89}" srcOrd="1" destOrd="0" parTransId="{35C1DC09-7302-411F-B914-48643D55CAB7}" sibTransId="{A1827DF4-FC6D-4445-91A0-7E05FD000EED}"/>
    <dgm:cxn modelId="{4F7613DF-C8AD-4F83-9093-ACC7A20B5A3D}" srcId="{9E4C9CB9-AEE0-45B1-BC7B-AA6F9D34B35B}" destId="{B68EF5AE-30BE-4947-AC33-17E4F7A77B84}" srcOrd="2" destOrd="0" parTransId="{64A5B138-83E1-47FF-9B2D-0D2061D857A3}" sibTransId="{875FCE8F-FE81-475D-9073-C820F3123F4E}"/>
    <dgm:cxn modelId="{969C67F7-6317-4969-82B6-BF616D3E37D2}" type="presOf" srcId="{A1827DF4-FC6D-4445-91A0-7E05FD000EED}" destId="{936837BA-4143-4EF2-A36A-11C0EE943ED8}" srcOrd="1" destOrd="0" presId="urn:microsoft.com/office/officeart/2016/7/layout/RepeatingBendingProcessNew"/>
    <dgm:cxn modelId="{B130D22F-75F1-4912-B2B6-95A08B4007DA}" type="presParOf" srcId="{8470D4A9-39B6-4DA4-82F9-A8F3A29D2273}" destId="{428D5EBE-841D-4DE9-A87F-83A90B980B40}" srcOrd="0" destOrd="0" presId="urn:microsoft.com/office/officeart/2016/7/layout/RepeatingBendingProcessNew"/>
    <dgm:cxn modelId="{F64C4C80-A5F2-45B0-BBD2-06453A26AB8A}" type="presParOf" srcId="{8470D4A9-39B6-4DA4-82F9-A8F3A29D2273}" destId="{EB671394-959D-4AE6-B2FF-B9BB28C2700C}" srcOrd="1" destOrd="0" presId="urn:microsoft.com/office/officeart/2016/7/layout/RepeatingBendingProcessNew"/>
    <dgm:cxn modelId="{4FAC1056-976A-4D01-B728-AC9D8DF96550}" type="presParOf" srcId="{EB671394-959D-4AE6-B2FF-B9BB28C2700C}" destId="{93E40889-3734-4D04-878A-18836DF12F68}" srcOrd="0" destOrd="0" presId="urn:microsoft.com/office/officeart/2016/7/layout/RepeatingBendingProcessNew"/>
    <dgm:cxn modelId="{9C55B587-91CF-401B-AEFC-491446214AFF}" type="presParOf" srcId="{8470D4A9-39B6-4DA4-82F9-A8F3A29D2273}" destId="{0336210A-D00B-4D38-B8CC-116D27255D0E}" srcOrd="2" destOrd="0" presId="urn:microsoft.com/office/officeart/2016/7/layout/RepeatingBendingProcessNew"/>
    <dgm:cxn modelId="{6ED527C2-FD4C-4ACF-9977-D9ECA647653E}" type="presParOf" srcId="{8470D4A9-39B6-4DA4-82F9-A8F3A29D2273}" destId="{9FE9970B-F540-4B6E-880E-3D2BFBBC5B9A}" srcOrd="3" destOrd="0" presId="urn:microsoft.com/office/officeart/2016/7/layout/RepeatingBendingProcessNew"/>
    <dgm:cxn modelId="{59B8E3A7-605B-4619-8CAA-0EFB19C124D9}" type="presParOf" srcId="{9FE9970B-F540-4B6E-880E-3D2BFBBC5B9A}" destId="{936837BA-4143-4EF2-A36A-11C0EE943ED8}" srcOrd="0" destOrd="0" presId="urn:microsoft.com/office/officeart/2016/7/layout/RepeatingBendingProcessNew"/>
    <dgm:cxn modelId="{85F8953D-E5C2-41CD-9E37-13BFB6EACDAA}" type="presParOf" srcId="{8470D4A9-39B6-4DA4-82F9-A8F3A29D2273}" destId="{77C2F504-E75D-42F6-940B-E85E881FC8F7}" srcOrd="4" destOrd="0" presId="urn:microsoft.com/office/officeart/2016/7/layout/RepeatingBendingProcessNew"/>
    <dgm:cxn modelId="{52846765-6068-4F15-B411-12A3653702CF}" type="presParOf" srcId="{8470D4A9-39B6-4DA4-82F9-A8F3A29D2273}" destId="{0324642C-2951-49FB-855E-DF022FCA3120}" srcOrd="5" destOrd="0" presId="urn:microsoft.com/office/officeart/2016/7/layout/RepeatingBendingProcessNew"/>
    <dgm:cxn modelId="{71D8F41E-45D4-4EBD-AB01-770F03FE2182}" type="presParOf" srcId="{0324642C-2951-49FB-855E-DF022FCA3120}" destId="{F2249BB3-5D5D-4D8F-9509-09361410D5B1}" srcOrd="0" destOrd="0" presId="urn:microsoft.com/office/officeart/2016/7/layout/RepeatingBendingProcessNew"/>
    <dgm:cxn modelId="{F8A58D78-78C4-4CC7-8606-44C59FE89E4C}" type="presParOf" srcId="{8470D4A9-39B6-4DA4-82F9-A8F3A29D2273}" destId="{EB79985B-0189-47E9-B0F1-DA8D028E38C2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05AE5-1120-44B8-ABC1-DFEC2F19C9B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C4E4ED-92FB-4B89-B482-A3EA3406FA2A}">
      <dgm:prSet phldrT="[Text]"/>
      <dgm:spPr>
        <a:solidFill>
          <a:schemeClr val="accent1"/>
        </a:solidFill>
      </dgm:spPr>
      <dgm:t>
        <a:bodyPr/>
        <a:lstStyle/>
        <a:p>
          <a:r>
            <a:rPr lang="ka-GE" b="1" dirty="0">
              <a:effectLst/>
              <a:latin typeface="+mj-lt"/>
              <a:cs typeface="Times New Roman" panose="02020603050405020304" pitchFamily="18" charset="0"/>
            </a:rPr>
            <a:t>მისია და სტრატეგიული განვითარება</a:t>
          </a:r>
          <a:endParaRPr lang="en-US" b="1" dirty="0">
            <a:effectLst/>
            <a:latin typeface="+mj-lt"/>
            <a:cs typeface="Times New Roman" panose="02020603050405020304" pitchFamily="18" charset="0"/>
          </a:endParaRPr>
        </a:p>
      </dgm:t>
    </dgm:pt>
    <dgm:pt modelId="{8FAE4494-A1DC-4DB8-9FE1-D8B260AD47F0}" type="parTrans" cxnId="{8F3779E6-03A4-43B6-8632-0DBBF8F8A383}">
      <dgm:prSet/>
      <dgm:spPr/>
      <dgm:t>
        <a:bodyPr/>
        <a:lstStyle/>
        <a:p>
          <a:endParaRPr lang="en-US"/>
        </a:p>
      </dgm:t>
    </dgm:pt>
    <dgm:pt modelId="{75AB1915-CB70-4250-9094-54A93DA9B4F0}" type="sibTrans" cxnId="{8F3779E6-03A4-43B6-8632-0DBBF8F8A383}">
      <dgm:prSet/>
      <dgm:spPr/>
      <dgm:t>
        <a:bodyPr/>
        <a:lstStyle/>
        <a:p>
          <a:endParaRPr lang="en-US" b="1">
            <a:effectLst/>
          </a:endParaRPr>
        </a:p>
      </dgm:t>
    </dgm:pt>
    <dgm:pt modelId="{F10297F2-B54C-4A50-9E09-9119197864E0}">
      <dgm:prSet phldrT="[Text]"/>
      <dgm:spPr>
        <a:solidFill>
          <a:schemeClr val="accent1"/>
        </a:solidFill>
      </dgm:spPr>
      <dgm:t>
        <a:bodyPr/>
        <a:lstStyle/>
        <a:p>
          <a:r>
            <a:rPr lang="ka-GE" b="1" dirty="0">
              <a:effectLst/>
              <a:latin typeface="+mj-lt"/>
              <a:cs typeface="Times New Roman" panose="02020603050405020304" pitchFamily="18" charset="0"/>
            </a:rPr>
            <a:t>ორგანიზაციული სტრუქტურა და მართვა</a:t>
          </a:r>
          <a:r>
            <a:rPr lang="ka-GE" b="1" dirty="0">
              <a:effectLst/>
              <a:latin typeface="+mj-lt"/>
              <a:ea typeface="Sylfaen" panose="010A0502050306030303" pitchFamily="18" charset="0"/>
              <a:cs typeface="Times New Roman" panose="02020603050405020304" pitchFamily="18" charset="0"/>
            </a:rPr>
            <a:t> </a:t>
          </a:r>
          <a:endParaRPr lang="en-US" b="1" dirty="0">
            <a:effectLst/>
          </a:endParaRPr>
        </a:p>
      </dgm:t>
    </dgm:pt>
    <dgm:pt modelId="{4AA32829-765B-414C-B19E-5404E07C09D9}" type="parTrans" cxnId="{2ADE9BA2-9321-4D5E-A302-99C5EA354C44}">
      <dgm:prSet/>
      <dgm:spPr/>
      <dgm:t>
        <a:bodyPr/>
        <a:lstStyle/>
        <a:p>
          <a:endParaRPr lang="en-US"/>
        </a:p>
      </dgm:t>
    </dgm:pt>
    <dgm:pt modelId="{E003BDF2-2CDF-4064-AFE9-6A5D86A43A85}" type="sibTrans" cxnId="{2ADE9BA2-9321-4D5E-A302-99C5EA354C44}">
      <dgm:prSet/>
      <dgm:spPr/>
      <dgm:t>
        <a:bodyPr/>
        <a:lstStyle/>
        <a:p>
          <a:endParaRPr lang="en-US"/>
        </a:p>
      </dgm:t>
    </dgm:pt>
    <dgm:pt modelId="{EFB6176D-6B53-43F5-9DD0-15070FF576FA}">
      <dgm:prSet phldrT="[Text]"/>
      <dgm:spPr>
        <a:solidFill>
          <a:schemeClr val="accent1"/>
        </a:solidFill>
      </dgm:spPr>
      <dgm:t>
        <a:bodyPr/>
        <a:lstStyle/>
        <a:p>
          <a:r>
            <a:rPr lang="ka-GE" b="1" dirty="0">
              <a:effectLst/>
              <a:latin typeface="+mj-lt"/>
              <a:cs typeface="Times New Roman" panose="02020603050405020304" pitchFamily="18" charset="0"/>
            </a:rPr>
            <a:t>საგანმანათლებლო პროგრამები</a:t>
          </a:r>
          <a:endParaRPr lang="en-US" b="1" dirty="0">
            <a:effectLst/>
            <a:latin typeface="+mj-lt"/>
            <a:cs typeface="Times New Roman" panose="02020603050405020304" pitchFamily="18" charset="0"/>
          </a:endParaRPr>
        </a:p>
      </dgm:t>
    </dgm:pt>
    <dgm:pt modelId="{617B0259-6504-4DE6-BBBD-D0091B5F8200}" type="parTrans" cxnId="{5FC395C3-8C30-4CE1-B4BC-F8FED8ACE838}">
      <dgm:prSet/>
      <dgm:spPr/>
      <dgm:t>
        <a:bodyPr/>
        <a:lstStyle/>
        <a:p>
          <a:endParaRPr lang="en-US"/>
        </a:p>
      </dgm:t>
    </dgm:pt>
    <dgm:pt modelId="{6E8C0D28-C00E-44F4-B4C6-DC4E3B63F194}" type="sibTrans" cxnId="{5FC395C3-8C30-4CE1-B4BC-F8FED8ACE838}">
      <dgm:prSet/>
      <dgm:spPr/>
      <dgm:t>
        <a:bodyPr/>
        <a:lstStyle/>
        <a:p>
          <a:endParaRPr lang="en-US"/>
        </a:p>
      </dgm:t>
    </dgm:pt>
    <dgm:pt modelId="{8754A9FB-62D0-4A75-8E2F-720E624C2696}">
      <dgm:prSet/>
      <dgm:spPr>
        <a:solidFill>
          <a:schemeClr val="accent1"/>
        </a:solidFill>
      </dgm:spPr>
      <dgm:t>
        <a:bodyPr/>
        <a:lstStyle/>
        <a:p>
          <a:r>
            <a:rPr lang="ka-GE" b="1" dirty="0">
              <a:effectLst/>
              <a:latin typeface="+mj-lt"/>
              <a:cs typeface="Times New Roman" panose="02020603050405020304" pitchFamily="18" charset="0"/>
            </a:rPr>
            <a:t>პერსონალი</a:t>
          </a:r>
          <a:endParaRPr lang="en-US" b="1" dirty="0">
            <a:effectLst/>
            <a:latin typeface="+mj-lt"/>
            <a:cs typeface="Times New Roman" panose="02020603050405020304" pitchFamily="18" charset="0"/>
          </a:endParaRPr>
        </a:p>
      </dgm:t>
    </dgm:pt>
    <dgm:pt modelId="{963127AE-3D34-426F-B8EC-62CDFD2094EB}" type="parTrans" cxnId="{A555BD78-4D20-4AA6-A76C-4BD3753D21AA}">
      <dgm:prSet/>
      <dgm:spPr/>
      <dgm:t>
        <a:bodyPr/>
        <a:lstStyle/>
        <a:p>
          <a:endParaRPr lang="en-US"/>
        </a:p>
      </dgm:t>
    </dgm:pt>
    <dgm:pt modelId="{D222D012-3DBF-4C86-BB21-689F034AE53A}" type="sibTrans" cxnId="{A555BD78-4D20-4AA6-A76C-4BD3753D21AA}">
      <dgm:prSet/>
      <dgm:spPr/>
      <dgm:t>
        <a:bodyPr/>
        <a:lstStyle/>
        <a:p>
          <a:endParaRPr lang="en-US"/>
        </a:p>
      </dgm:t>
    </dgm:pt>
    <dgm:pt modelId="{26057548-1331-4D47-A0B2-319344B48659}">
      <dgm:prSet/>
      <dgm:spPr>
        <a:solidFill>
          <a:schemeClr val="accent1"/>
        </a:solidFill>
      </dgm:spPr>
      <dgm:t>
        <a:bodyPr/>
        <a:lstStyle/>
        <a:p>
          <a:r>
            <a:rPr lang="ka-GE" b="1" dirty="0">
              <a:effectLst/>
              <a:latin typeface="+mj-lt"/>
              <a:cs typeface="Times New Roman" panose="02020603050405020304" pitchFamily="18" charset="0"/>
            </a:rPr>
            <a:t>სტუდენტები და მათი მხარდაჭერის ღონისძიებები</a:t>
          </a:r>
          <a:endParaRPr lang="en-US" b="1" dirty="0">
            <a:effectLst/>
            <a:latin typeface="+mj-lt"/>
            <a:cs typeface="Times New Roman" panose="02020603050405020304" pitchFamily="18" charset="0"/>
          </a:endParaRPr>
        </a:p>
      </dgm:t>
    </dgm:pt>
    <dgm:pt modelId="{28680D29-DB4C-453D-910A-F96B2AD013D4}" type="parTrans" cxnId="{DB5053D8-1995-4C85-A8E6-877D0829A66C}">
      <dgm:prSet/>
      <dgm:spPr/>
      <dgm:t>
        <a:bodyPr/>
        <a:lstStyle/>
        <a:p>
          <a:endParaRPr lang="en-US"/>
        </a:p>
      </dgm:t>
    </dgm:pt>
    <dgm:pt modelId="{BE1681FA-7A29-4656-B7EC-8DC2CF033481}" type="sibTrans" cxnId="{DB5053D8-1995-4C85-A8E6-877D0829A66C}">
      <dgm:prSet/>
      <dgm:spPr/>
      <dgm:t>
        <a:bodyPr/>
        <a:lstStyle/>
        <a:p>
          <a:endParaRPr lang="en-US"/>
        </a:p>
      </dgm:t>
    </dgm:pt>
    <dgm:pt modelId="{D64D4A42-A618-42D6-9DAC-2280531BDEB8}">
      <dgm:prSet/>
      <dgm:spPr>
        <a:solidFill>
          <a:schemeClr val="accent1"/>
        </a:solidFill>
      </dgm:spPr>
      <dgm:t>
        <a:bodyPr/>
        <a:lstStyle/>
        <a:p>
          <a:r>
            <a:rPr lang="ka-GE" b="1" dirty="0">
              <a:effectLst/>
              <a:latin typeface="+mj-lt"/>
              <a:cs typeface="Times New Roman" panose="02020603050405020304" pitchFamily="18" charset="0"/>
            </a:rPr>
            <a:t>კვლევა, განვითარება ან/და სხვა შემოქმედებითი საქმიანობა</a:t>
          </a:r>
          <a:endParaRPr lang="en-US" b="1" dirty="0">
            <a:effectLst/>
            <a:latin typeface="+mj-lt"/>
            <a:ea typeface="Sylfaen" panose="010A0502050306030303" pitchFamily="18" charset="0"/>
            <a:cs typeface="Sylfaen" panose="010A0502050306030303" pitchFamily="18" charset="0"/>
          </a:endParaRPr>
        </a:p>
      </dgm:t>
    </dgm:pt>
    <dgm:pt modelId="{E2FCD6FF-337D-4C13-B3AF-0ADB715FA59A}" type="parTrans" cxnId="{A6377358-78F7-4231-BA6D-92CB6DC1002C}">
      <dgm:prSet/>
      <dgm:spPr/>
      <dgm:t>
        <a:bodyPr/>
        <a:lstStyle/>
        <a:p>
          <a:endParaRPr lang="en-US"/>
        </a:p>
      </dgm:t>
    </dgm:pt>
    <dgm:pt modelId="{082BF09B-6B0F-414A-BF9D-8F5D4784B098}" type="sibTrans" cxnId="{A6377358-78F7-4231-BA6D-92CB6DC1002C}">
      <dgm:prSet/>
      <dgm:spPr/>
      <dgm:t>
        <a:bodyPr/>
        <a:lstStyle/>
        <a:p>
          <a:endParaRPr lang="en-US"/>
        </a:p>
      </dgm:t>
    </dgm:pt>
    <dgm:pt modelId="{61894EE7-0F73-4E87-A1A6-7360DA6E1D8C}">
      <dgm:prSet/>
      <dgm:spPr>
        <a:solidFill>
          <a:schemeClr val="accent1"/>
        </a:solidFill>
      </dgm:spPr>
      <dgm:t>
        <a:bodyPr/>
        <a:lstStyle/>
        <a:p>
          <a:r>
            <a:rPr lang="ka-GE" b="1" dirty="0">
              <a:effectLst/>
              <a:latin typeface="+mj-lt"/>
              <a:cs typeface="Times New Roman" panose="02020603050405020304" pitchFamily="18" charset="0"/>
            </a:rPr>
            <a:t>მატერიალური, საინფორმაციო და ფინანსური რესურსები</a:t>
          </a:r>
          <a:endParaRPr lang="en-US" b="1" dirty="0">
            <a:effectLst/>
            <a:latin typeface="+mj-lt"/>
            <a:ea typeface="Sylfaen" panose="010A0502050306030303" pitchFamily="18" charset="0"/>
            <a:cs typeface="Sylfaen" panose="010A0502050306030303" pitchFamily="18" charset="0"/>
          </a:endParaRPr>
        </a:p>
      </dgm:t>
    </dgm:pt>
    <dgm:pt modelId="{AA783737-8891-480C-9B12-8D88B01A6263}" type="parTrans" cxnId="{925196E4-6B7F-4E7E-BDDA-AC9BB0556D7F}">
      <dgm:prSet/>
      <dgm:spPr/>
      <dgm:t>
        <a:bodyPr/>
        <a:lstStyle/>
        <a:p>
          <a:endParaRPr lang="en-US"/>
        </a:p>
      </dgm:t>
    </dgm:pt>
    <dgm:pt modelId="{39291474-429F-4635-8511-B08628D23536}" type="sibTrans" cxnId="{925196E4-6B7F-4E7E-BDDA-AC9BB0556D7F}">
      <dgm:prSet/>
      <dgm:spPr/>
      <dgm:t>
        <a:bodyPr/>
        <a:lstStyle/>
        <a:p>
          <a:endParaRPr lang="en-US"/>
        </a:p>
      </dgm:t>
    </dgm:pt>
    <dgm:pt modelId="{847C64C4-AF74-42C4-B59A-6FC91E6048C8}" type="pres">
      <dgm:prSet presAssocID="{72F05AE5-1120-44B8-ABC1-DFEC2F19C9B0}" presName="Name0" presStyleCnt="0">
        <dgm:presLayoutVars>
          <dgm:chMax val="7"/>
          <dgm:chPref val="7"/>
          <dgm:dir/>
        </dgm:presLayoutVars>
      </dgm:prSet>
      <dgm:spPr/>
    </dgm:pt>
    <dgm:pt modelId="{690443E9-5ABF-4D4B-9336-0BC54D2B94D3}" type="pres">
      <dgm:prSet presAssocID="{72F05AE5-1120-44B8-ABC1-DFEC2F19C9B0}" presName="Name1" presStyleCnt="0"/>
      <dgm:spPr/>
    </dgm:pt>
    <dgm:pt modelId="{ABC069AF-B922-4E69-A3E0-357B380E597F}" type="pres">
      <dgm:prSet presAssocID="{72F05AE5-1120-44B8-ABC1-DFEC2F19C9B0}" presName="cycle" presStyleCnt="0"/>
      <dgm:spPr/>
    </dgm:pt>
    <dgm:pt modelId="{AE63A86B-0BEC-4DAD-8B8C-EAABB8323920}" type="pres">
      <dgm:prSet presAssocID="{72F05AE5-1120-44B8-ABC1-DFEC2F19C9B0}" presName="srcNode" presStyleLbl="node1" presStyleIdx="0" presStyleCnt="7"/>
      <dgm:spPr/>
    </dgm:pt>
    <dgm:pt modelId="{7AA3D1D5-0228-416A-B7EC-C2367C5C9BCA}" type="pres">
      <dgm:prSet presAssocID="{72F05AE5-1120-44B8-ABC1-DFEC2F19C9B0}" presName="conn" presStyleLbl="parChTrans1D2" presStyleIdx="0" presStyleCnt="1"/>
      <dgm:spPr/>
    </dgm:pt>
    <dgm:pt modelId="{CA9E4535-D81A-4D4B-AA99-3C580BF218BA}" type="pres">
      <dgm:prSet presAssocID="{72F05AE5-1120-44B8-ABC1-DFEC2F19C9B0}" presName="extraNode" presStyleLbl="node1" presStyleIdx="0" presStyleCnt="7"/>
      <dgm:spPr/>
    </dgm:pt>
    <dgm:pt modelId="{2C0527DD-E8AC-43C4-BA8F-56546B8F3563}" type="pres">
      <dgm:prSet presAssocID="{72F05AE5-1120-44B8-ABC1-DFEC2F19C9B0}" presName="dstNode" presStyleLbl="node1" presStyleIdx="0" presStyleCnt="7"/>
      <dgm:spPr/>
    </dgm:pt>
    <dgm:pt modelId="{157864B6-5667-4DFC-9167-63C8C3F4D5F4}" type="pres">
      <dgm:prSet presAssocID="{36C4E4ED-92FB-4B89-B482-A3EA3406FA2A}" presName="text_1" presStyleLbl="node1" presStyleIdx="0" presStyleCnt="7">
        <dgm:presLayoutVars>
          <dgm:bulletEnabled val="1"/>
        </dgm:presLayoutVars>
      </dgm:prSet>
      <dgm:spPr/>
    </dgm:pt>
    <dgm:pt modelId="{EF995B7A-8137-4096-8B9D-B8D0CF5032D6}" type="pres">
      <dgm:prSet presAssocID="{36C4E4ED-92FB-4B89-B482-A3EA3406FA2A}" presName="accent_1" presStyleCnt="0"/>
      <dgm:spPr/>
    </dgm:pt>
    <dgm:pt modelId="{CEFBDE59-5ED5-4D99-A34F-636C5D637BC5}" type="pres">
      <dgm:prSet presAssocID="{36C4E4ED-92FB-4B89-B482-A3EA3406FA2A}" presName="accentRepeatNode" presStyleLbl="solidFgAcc1" presStyleIdx="0" presStyleCnt="7"/>
      <dgm:spPr/>
    </dgm:pt>
    <dgm:pt modelId="{23065CC7-DAFE-49A9-9C02-35A755E5701D}" type="pres">
      <dgm:prSet presAssocID="{F10297F2-B54C-4A50-9E09-9119197864E0}" presName="text_2" presStyleLbl="node1" presStyleIdx="1" presStyleCnt="7">
        <dgm:presLayoutVars>
          <dgm:bulletEnabled val="1"/>
        </dgm:presLayoutVars>
      </dgm:prSet>
      <dgm:spPr/>
    </dgm:pt>
    <dgm:pt modelId="{F28AA68A-6D3E-49A1-8EF3-4C91EBB840AA}" type="pres">
      <dgm:prSet presAssocID="{F10297F2-B54C-4A50-9E09-9119197864E0}" presName="accent_2" presStyleCnt="0"/>
      <dgm:spPr/>
    </dgm:pt>
    <dgm:pt modelId="{0F904A27-EF90-4232-BC17-B6A64DFA08DE}" type="pres">
      <dgm:prSet presAssocID="{F10297F2-B54C-4A50-9E09-9119197864E0}" presName="accentRepeatNode" presStyleLbl="solidFgAcc1" presStyleIdx="1" presStyleCnt="7"/>
      <dgm:spPr/>
    </dgm:pt>
    <dgm:pt modelId="{E27ABD04-77FC-494D-B75E-68791BF53513}" type="pres">
      <dgm:prSet presAssocID="{EFB6176D-6B53-43F5-9DD0-15070FF576FA}" presName="text_3" presStyleLbl="node1" presStyleIdx="2" presStyleCnt="7">
        <dgm:presLayoutVars>
          <dgm:bulletEnabled val="1"/>
        </dgm:presLayoutVars>
      </dgm:prSet>
      <dgm:spPr/>
    </dgm:pt>
    <dgm:pt modelId="{8A3A4214-A840-4E34-8DB6-8DB49C20FF9A}" type="pres">
      <dgm:prSet presAssocID="{EFB6176D-6B53-43F5-9DD0-15070FF576FA}" presName="accent_3" presStyleCnt="0"/>
      <dgm:spPr/>
    </dgm:pt>
    <dgm:pt modelId="{19C09905-97F6-4A26-92A4-632E632D9186}" type="pres">
      <dgm:prSet presAssocID="{EFB6176D-6B53-43F5-9DD0-15070FF576FA}" presName="accentRepeatNode" presStyleLbl="solidFgAcc1" presStyleIdx="2" presStyleCnt="7"/>
      <dgm:spPr/>
    </dgm:pt>
    <dgm:pt modelId="{7E592BFF-1BA3-4067-AC88-66F89E458822}" type="pres">
      <dgm:prSet presAssocID="{8754A9FB-62D0-4A75-8E2F-720E624C2696}" presName="text_4" presStyleLbl="node1" presStyleIdx="3" presStyleCnt="7">
        <dgm:presLayoutVars>
          <dgm:bulletEnabled val="1"/>
        </dgm:presLayoutVars>
      </dgm:prSet>
      <dgm:spPr/>
    </dgm:pt>
    <dgm:pt modelId="{C2BB05C6-D586-4FE3-AAA9-FC3F5C99ECC3}" type="pres">
      <dgm:prSet presAssocID="{8754A9FB-62D0-4A75-8E2F-720E624C2696}" presName="accent_4" presStyleCnt="0"/>
      <dgm:spPr/>
    </dgm:pt>
    <dgm:pt modelId="{3F4FD745-8359-4FE9-85A3-B6DF264E772B}" type="pres">
      <dgm:prSet presAssocID="{8754A9FB-62D0-4A75-8E2F-720E624C2696}" presName="accentRepeatNode" presStyleLbl="solidFgAcc1" presStyleIdx="3" presStyleCnt="7"/>
      <dgm:spPr/>
    </dgm:pt>
    <dgm:pt modelId="{B5BA76D3-88D3-43F7-8447-6EF7BDD59DE1}" type="pres">
      <dgm:prSet presAssocID="{26057548-1331-4D47-A0B2-319344B48659}" presName="text_5" presStyleLbl="node1" presStyleIdx="4" presStyleCnt="7">
        <dgm:presLayoutVars>
          <dgm:bulletEnabled val="1"/>
        </dgm:presLayoutVars>
      </dgm:prSet>
      <dgm:spPr/>
    </dgm:pt>
    <dgm:pt modelId="{35DE4C72-9591-4AF7-B6AD-E19C25DE55D9}" type="pres">
      <dgm:prSet presAssocID="{26057548-1331-4D47-A0B2-319344B48659}" presName="accent_5" presStyleCnt="0"/>
      <dgm:spPr/>
    </dgm:pt>
    <dgm:pt modelId="{A1DCE1AD-1C1F-43E8-8593-BF11D9C0329F}" type="pres">
      <dgm:prSet presAssocID="{26057548-1331-4D47-A0B2-319344B48659}" presName="accentRepeatNode" presStyleLbl="solidFgAcc1" presStyleIdx="4" presStyleCnt="7"/>
      <dgm:spPr/>
    </dgm:pt>
    <dgm:pt modelId="{38133ED5-30D5-48A7-8522-855769491997}" type="pres">
      <dgm:prSet presAssocID="{D64D4A42-A618-42D6-9DAC-2280531BDEB8}" presName="text_6" presStyleLbl="node1" presStyleIdx="5" presStyleCnt="7">
        <dgm:presLayoutVars>
          <dgm:bulletEnabled val="1"/>
        </dgm:presLayoutVars>
      </dgm:prSet>
      <dgm:spPr/>
    </dgm:pt>
    <dgm:pt modelId="{BB034F85-2138-4F3D-8C66-8C6691A21619}" type="pres">
      <dgm:prSet presAssocID="{D64D4A42-A618-42D6-9DAC-2280531BDEB8}" presName="accent_6" presStyleCnt="0"/>
      <dgm:spPr/>
    </dgm:pt>
    <dgm:pt modelId="{2D69B445-3BD3-4437-8F48-26A8F7541E7A}" type="pres">
      <dgm:prSet presAssocID="{D64D4A42-A618-42D6-9DAC-2280531BDEB8}" presName="accentRepeatNode" presStyleLbl="solidFgAcc1" presStyleIdx="5" presStyleCnt="7"/>
      <dgm:spPr/>
    </dgm:pt>
    <dgm:pt modelId="{318D1C8D-9FB5-4899-8948-7A4348ADF862}" type="pres">
      <dgm:prSet presAssocID="{61894EE7-0F73-4E87-A1A6-7360DA6E1D8C}" presName="text_7" presStyleLbl="node1" presStyleIdx="6" presStyleCnt="7">
        <dgm:presLayoutVars>
          <dgm:bulletEnabled val="1"/>
        </dgm:presLayoutVars>
      </dgm:prSet>
      <dgm:spPr/>
    </dgm:pt>
    <dgm:pt modelId="{C924A751-7FD1-4DD8-B5FE-5202E1870C95}" type="pres">
      <dgm:prSet presAssocID="{61894EE7-0F73-4E87-A1A6-7360DA6E1D8C}" presName="accent_7" presStyleCnt="0"/>
      <dgm:spPr/>
    </dgm:pt>
    <dgm:pt modelId="{80BDBC99-F576-43CD-A6BE-8C80835F08BE}" type="pres">
      <dgm:prSet presAssocID="{61894EE7-0F73-4E87-A1A6-7360DA6E1D8C}" presName="accentRepeatNode" presStyleLbl="solidFgAcc1" presStyleIdx="6" presStyleCnt="7"/>
      <dgm:spPr/>
    </dgm:pt>
  </dgm:ptLst>
  <dgm:cxnLst>
    <dgm:cxn modelId="{22C41B06-1BF2-4591-95F5-99B939B7B7F0}" type="presOf" srcId="{8754A9FB-62D0-4A75-8E2F-720E624C2696}" destId="{7E592BFF-1BA3-4067-AC88-66F89E458822}" srcOrd="0" destOrd="0" presId="urn:microsoft.com/office/officeart/2008/layout/VerticalCurvedList"/>
    <dgm:cxn modelId="{60D81E06-E7B9-42B0-99EE-522CD2BC1A73}" type="presOf" srcId="{F10297F2-B54C-4A50-9E09-9119197864E0}" destId="{23065CC7-DAFE-49A9-9C02-35A755E5701D}" srcOrd="0" destOrd="0" presId="urn:microsoft.com/office/officeart/2008/layout/VerticalCurvedList"/>
    <dgm:cxn modelId="{EA61A72E-742A-4C6A-B2A9-87AF2FF6BE16}" type="presOf" srcId="{75AB1915-CB70-4250-9094-54A93DA9B4F0}" destId="{7AA3D1D5-0228-416A-B7EC-C2367C5C9BCA}" srcOrd="0" destOrd="0" presId="urn:microsoft.com/office/officeart/2008/layout/VerticalCurvedList"/>
    <dgm:cxn modelId="{9DA8735C-3DC9-46E1-B8E3-A69342CA6F67}" type="presOf" srcId="{72F05AE5-1120-44B8-ABC1-DFEC2F19C9B0}" destId="{847C64C4-AF74-42C4-B59A-6FC91E6048C8}" srcOrd="0" destOrd="0" presId="urn:microsoft.com/office/officeart/2008/layout/VerticalCurvedList"/>
    <dgm:cxn modelId="{A6377358-78F7-4231-BA6D-92CB6DC1002C}" srcId="{72F05AE5-1120-44B8-ABC1-DFEC2F19C9B0}" destId="{D64D4A42-A618-42D6-9DAC-2280531BDEB8}" srcOrd="5" destOrd="0" parTransId="{E2FCD6FF-337D-4C13-B3AF-0ADB715FA59A}" sibTransId="{082BF09B-6B0F-414A-BF9D-8F5D4784B098}"/>
    <dgm:cxn modelId="{A555BD78-4D20-4AA6-A76C-4BD3753D21AA}" srcId="{72F05AE5-1120-44B8-ABC1-DFEC2F19C9B0}" destId="{8754A9FB-62D0-4A75-8E2F-720E624C2696}" srcOrd="3" destOrd="0" parTransId="{963127AE-3D34-426F-B8EC-62CDFD2094EB}" sibTransId="{D222D012-3DBF-4C86-BB21-689F034AE53A}"/>
    <dgm:cxn modelId="{F432F392-9F22-4ADF-879D-557DA940CBB6}" type="presOf" srcId="{61894EE7-0F73-4E87-A1A6-7360DA6E1D8C}" destId="{318D1C8D-9FB5-4899-8948-7A4348ADF862}" srcOrd="0" destOrd="0" presId="urn:microsoft.com/office/officeart/2008/layout/VerticalCurvedList"/>
    <dgm:cxn modelId="{2ADE9BA2-9321-4D5E-A302-99C5EA354C44}" srcId="{72F05AE5-1120-44B8-ABC1-DFEC2F19C9B0}" destId="{F10297F2-B54C-4A50-9E09-9119197864E0}" srcOrd="1" destOrd="0" parTransId="{4AA32829-765B-414C-B19E-5404E07C09D9}" sibTransId="{E003BDF2-2CDF-4064-AFE9-6A5D86A43A85}"/>
    <dgm:cxn modelId="{5FC395C3-8C30-4CE1-B4BC-F8FED8ACE838}" srcId="{72F05AE5-1120-44B8-ABC1-DFEC2F19C9B0}" destId="{EFB6176D-6B53-43F5-9DD0-15070FF576FA}" srcOrd="2" destOrd="0" parTransId="{617B0259-6504-4DE6-BBBD-D0091B5F8200}" sibTransId="{6E8C0D28-C00E-44F4-B4C6-DC4E3B63F194}"/>
    <dgm:cxn modelId="{79D755CB-2819-4CC5-8CA3-06D4F7C67012}" type="presOf" srcId="{26057548-1331-4D47-A0B2-319344B48659}" destId="{B5BA76D3-88D3-43F7-8447-6EF7BDD59DE1}" srcOrd="0" destOrd="0" presId="urn:microsoft.com/office/officeart/2008/layout/VerticalCurvedList"/>
    <dgm:cxn modelId="{36483ECD-1756-453E-BAEF-964789911686}" type="presOf" srcId="{D64D4A42-A618-42D6-9DAC-2280531BDEB8}" destId="{38133ED5-30D5-48A7-8522-855769491997}" srcOrd="0" destOrd="0" presId="urn:microsoft.com/office/officeart/2008/layout/VerticalCurvedList"/>
    <dgm:cxn modelId="{DB5053D8-1995-4C85-A8E6-877D0829A66C}" srcId="{72F05AE5-1120-44B8-ABC1-DFEC2F19C9B0}" destId="{26057548-1331-4D47-A0B2-319344B48659}" srcOrd="4" destOrd="0" parTransId="{28680D29-DB4C-453D-910A-F96B2AD013D4}" sibTransId="{BE1681FA-7A29-4656-B7EC-8DC2CF033481}"/>
    <dgm:cxn modelId="{925196E4-6B7F-4E7E-BDDA-AC9BB0556D7F}" srcId="{72F05AE5-1120-44B8-ABC1-DFEC2F19C9B0}" destId="{61894EE7-0F73-4E87-A1A6-7360DA6E1D8C}" srcOrd="6" destOrd="0" parTransId="{AA783737-8891-480C-9B12-8D88B01A6263}" sibTransId="{39291474-429F-4635-8511-B08628D23536}"/>
    <dgm:cxn modelId="{8F3779E6-03A4-43B6-8632-0DBBF8F8A383}" srcId="{72F05AE5-1120-44B8-ABC1-DFEC2F19C9B0}" destId="{36C4E4ED-92FB-4B89-B482-A3EA3406FA2A}" srcOrd="0" destOrd="0" parTransId="{8FAE4494-A1DC-4DB8-9FE1-D8B260AD47F0}" sibTransId="{75AB1915-CB70-4250-9094-54A93DA9B4F0}"/>
    <dgm:cxn modelId="{40CB6EF1-67CA-4D93-9E18-AEEA846302A7}" type="presOf" srcId="{EFB6176D-6B53-43F5-9DD0-15070FF576FA}" destId="{E27ABD04-77FC-494D-B75E-68791BF53513}" srcOrd="0" destOrd="0" presId="urn:microsoft.com/office/officeart/2008/layout/VerticalCurvedList"/>
    <dgm:cxn modelId="{3D09A7FD-584B-44A8-9CF1-0127D18A534A}" type="presOf" srcId="{36C4E4ED-92FB-4B89-B482-A3EA3406FA2A}" destId="{157864B6-5667-4DFC-9167-63C8C3F4D5F4}" srcOrd="0" destOrd="0" presId="urn:microsoft.com/office/officeart/2008/layout/VerticalCurvedList"/>
    <dgm:cxn modelId="{91B6C6EA-8388-4D21-ABA0-763A6908B319}" type="presParOf" srcId="{847C64C4-AF74-42C4-B59A-6FC91E6048C8}" destId="{690443E9-5ABF-4D4B-9336-0BC54D2B94D3}" srcOrd="0" destOrd="0" presId="urn:microsoft.com/office/officeart/2008/layout/VerticalCurvedList"/>
    <dgm:cxn modelId="{18CD1192-E1D7-48A2-B737-7F2784C2FBD5}" type="presParOf" srcId="{690443E9-5ABF-4D4B-9336-0BC54D2B94D3}" destId="{ABC069AF-B922-4E69-A3E0-357B380E597F}" srcOrd="0" destOrd="0" presId="urn:microsoft.com/office/officeart/2008/layout/VerticalCurvedList"/>
    <dgm:cxn modelId="{B933DD37-90CC-4BD7-BA01-5818B4CC6EB1}" type="presParOf" srcId="{ABC069AF-B922-4E69-A3E0-357B380E597F}" destId="{AE63A86B-0BEC-4DAD-8B8C-EAABB8323920}" srcOrd="0" destOrd="0" presId="urn:microsoft.com/office/officeart/2008/layout/VerticalCurvedList"/>
    <dgm:cxn modelId="{FE0FA019-0533-499D-A696-9CFDEF4CA0B1}" type="presParOf" srcId="{ABC069AF-B922-4E69-A3E0-357B380E597F}" destId="{7AA3D1D5-0228-416A-B7EC-C2367C5C9BCA}" srcOrd="1" destOrd="0" presId="urn:microsoft.com/office/officeart/2008/layout/VerticalCurvedList"/>
    <dgm:cxn modelId="{42489C03-D4C7-4417-9586-CA4C25C2C239}" type="presParOf" srcId="{ABC069AF-B922-4E69-A3E0-357B380E597F}" destId="{CA9E4535-D81A-4D4B-AA99-3C580BF218BA}" srcOrd="2" destOrd="0" presId="urn:microsoft.com/office/officeart/2008/layout/VerticalCurvedList"/>
    <dgm:cxn modelId="{E16179D7-F98E-4750-AB32-E42432D3FD1C}" type="presParOf" srcId="{ABC069AF-B922-4E69-A3E0-357B380E597F}" destId="{2C0527DD-E8AC-43C4-BA8F-56546B8F3563}" srcOrd="3" destOrd="0" presId="urn:microsoft.com/office/officeart/2008/layout/VerticalCurvedList"/>
    <dgm:cxn modelId="{8DB1E554-43A2-4F9B-8F8D-34763AC2CBE0}" type="presParOf" srcId="{690443E9-5ABF-4D4B-9336-0BC54D2B94D3}" destId="{157864B6-5667-4DFC-9167-63C8C3F4D5F4}" srcOrd="1" destOrd="0" presId="urn:microsoft.com/office/officeart/2008/layout/VerticalCurvedList"/>
    <dgm:cxn modelId="{957BC2FB-B0A0-4B82-8A08-0EC910F47B49}" type="presParOf" srcId="{690443E9-5ABF-4D4B-9336-0BC54D2B94D3}" destId="{EF995B7A-8137-4096-8B9D-B8D0CF5032D6}" srcOrd="2" destOrd="0" presId="urn:microsoft.com/office/officeart/2008/layout/VerticalCurvedList"/>
    <dgm:cxn modelId="{2EA53C45-573F-4E43-99D2-37923FFA8219}" type="presParOf" srcId="{EF995B7A-8137-4096-8B9D-B8D0CF5032D6}" destId="{CEFBDE59-5ED5-4D99-A34F-636C5D637BC5}" srcOrd="0" destOrd="0" presId="urn:microsoft.com/office/officeart/2008/layout/VerticalCurvedList"/>
    <dgm:cxn modelId="{AD0FE252-E6BC-4E0F-9ACA-80068E2FCDDB}" type="presParOf" srcId="{690443E9-5ABF-4D4B-9336-0BC54D2B94D3}" destId="{23065CC7-DAFE-49A9-9C02-35A755E5701D}" srcOrd="3" destOrd="0" presId="urn:microsoft.com/office/officeart/2008/layout/VerticalCurvedList"/>
    <dgm:cxn modelId="{6259181D-4253-468B-BC59-6318D47C6A68}" type="presParOf" srcId="{690443E9-5ABF-4D4B-9336-0BC54D2B94D3}" destId="{F28AA68A-6D3E-49A1-8EF3-4C91EBB840AA}" srcOrd="4" destOrd="0" presId="urn:microsoft.com/office/officeart/2008/layout/VerticalCurvedList"/>
    <dgm:cxn modelId="{3372745C-DAB5-497E-8E34-D64CE8AA4715}" type="presParOf" srcId="{F28AA68A-6D3E-49A1-8EF3-4C91EBB840AA}" destId="{0F904A27-EF90-4232-BC17-B6A64DFA08DE}" srcOrd="0" destOrd="0" presId="urn:microsoft.com/office/officeart/2008/layout/VerticalCurvedList"/>
    <dgm:cxn modelId="{19BA56D3-156D-4509-A181-67D4BFC46A9A}" type="presParOf" srcId="{690443E9-5ABF-4D4B-9336-0BC54D2B94D3}" destId="{E27ABD04-77FC-494D-B75E-68791BF53513}" srcOrd="5" destOrd="0" presId="urn:microsoft.com/office/officeart/2008/layout/VerticalCurvedList"/>
    <dgm:cxn modelId="{42D5C890-BD0E-489F-9576-BD8B68A9C767}" type="presParOf" srcId="{690443E9-5ABF-4D4B-9336-0BC54D2B94D3}" destId="{8A3A4214-A840-4E34-8DB6-8DB49C20FF9A}" srcOrd="6" destOrd="0" presId="urn:microsoft.com/office/officeart/2008/layout/VerticalCurvedList"/>
    <dgm:cxn modelId="{4FCD4DFD-759E-4C40-8ED8-5D313358CA47}" type="presParOf" srcId="{8A3A4214-A840-4E34-8DB6-8DB49C20FF9A}" destId="{19C09905-97F6-4A26-92A4-632E632D9186}" srcOrd="0" destOrd="0" presId="urn:microsoft.com/office/officeart/2008/layout/VerticalCurvedList"/>
    <dgm:cxn modelId="{5C9EAC03-CA0F-474A-8873-5E1253E11F4C}" type="presParOf" srcId="{690443E9-5ABF-4D4B-9336-0BC54D2B94D3}" destId="{7E592BFF-1BA3-4067-AC88-66F89E458822}" srcOrd="7" destOrd="0" presId="urn:microsoft.com/office/officeart/2008/layout/VerticalCurvedList"/>
    <dgm:cxn modelId="{629441E8-46B3-4BFD-8E7B-7239472C334B}" type="presParOf" srcId="{690443E9-5ABF-4D4B-9336-0BC54D2B94D3}" destId="{C2BB05C6-D586-4FE3-AAA9-FC3F5C99ECC3}" srcOrd="8" destOrd="0" presId="urn:microsoft.com/office/officeart/2008/layout/VerticalCurvedList"/>
    <dgm:cxn modelId="{A5C595BB-A8D0-474E-8676-F95AFBD0601F}" type="presParOf" srcId="{C2BB05C6-D586-4FE3-AAA9-FC3F5C99ECC3}" destId="{3F4FD745-8359-4FE9-85A3-B6DF264E772B}" srcOrd="0" destOrd="0" presId="urn:microsoft.com/office/officeart/2008/layout/VerticalCurvedList"/>
    <dgm:cxn modelId="{E8203CE6-4E58-4F6D-BA3B-0B30486D1C93}" type="presParOf" srcId="{690443E9-5ABF-4D4B-9336-0BC54D2B94D3}" destId="{B5BA76D3-88D3-43F7-8447-6EF7BDD59DE1}" srcOrd="9" destOrd="0" presId="urn:microsoft.com/office/officeart/2008/layout/VerticalCurvedList"/>
    <dgm:cxn modelId="{ADE32E44-BFAB-4F31-9CE0-9CAFCAD6CFFB}" type="presParOf" srcId="{690443E9-5ABF-4D4B-9336-0BC54D2B94D3}" destId="{35DE4C72-9591-4AF7-B6AD-E19C25DE55D9}" srcOrd="10" destOrd="0" presId="urn:microsoft.com/office/officeart/2008/layout/VerticalCurvedList"/>
    <dgm:cxn modelId="{EBA2A1E6-4F50-4654-96A2-04A959C7C71E}" type="presParOf" srcId="{35DE4C72-9591-4AF7-B6AD-E19C25DE55D9}" destId="{A1DCE1AD-1C1F-43E8-8593-BF11D9C0329F}" srcOrd="0" destOrd="0" presId="urn:microsoft.com/office/officeart/2008/layout/VerticalCurvedList"/>
    <dgm:cxn modelId="{80C03AC6-4801-4524-9FF1-B83E53785D8C}" type="presParOf" srcId="{690443E9-5ABF-4D4B-9336-0BC54D2B94D3}" destId="{38133ED5-30D5-48A7-8522-855769491997}" srcOrd="11" destOrd="0" presId="urn:microsoft.com/office/officeart/2008/layout/VerticalCurvedList"/>
    <dgm:cxn modelId="{88461268-E59E-4ECF-91A1-586D4B2806E7}" type="presParOf" srcId="{690443E9-5ABF-4D4B-9336-0BC54D2B94D3}" destId="{BB034F85-2138-4F3D-8C66-8C6691A21619}" srcOrd="12" destOrd="0" presId="urn:microsoft.com/office/officeart/2008/layout/VerticalCurvedList"/>
    <dgm:cxn modelId="{3BD16018-2E14-43CF-9CFA-A51EF7603D3D}" type="presParOf" srcId="{BB034F85-2138-4F3D-8C66-8C6691A21619}" destId="{2D69B445-3BD3-4437-8F48-26A8F7541E7A}" srcOrd="0" destOrd="0" presId="urn:microsoft.com/office/officeart/2008/layout/VerticalCurvedList"/>
    <dgm:cxn modelId="{5E6D7EEA-D741-4BC7-A570-09FCF65F1443}" type="presParOf" srcId="{690443E9-5ABF-4D4B-9336-0BC54D2B94D3}" destId="{318D1C8D-9FB5-4899-8948-7A4348ADF862}" srcOrd="13" destOrd="0" presId="urn:microsoft.com/office/officeart/2008/layout/VerticalCurvedList"/>
    <dgm:cxn modelId="{20D8BF63-0419-48CA-8A44-97E42B638106}" type="presParOf" srcId="{690443E9-5ABF-4D4B-9336-0BC54D2B94D3}" destId="{C924A751-7FD1-4DD8-B5FE-5202E1870C95}" srcOrd="14" destOrd="0" presId="urn:microsoft.com/office/officeart/2008/layout/VerticalCurvedList"/>
    <dgm:cxn modelId="{DD8D12E7-CCEA-4A6C-AA82-92FC6E520B4C}" type="presParOf" srcId="{C924A751-7FD1-4DD8-B5FE-5202E1870C95}" destId="{80BDBC99-F576-43CD-A6BE-8C80835F08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E49D34-6F8D-4D2A-92CD-CB7D81FDB8D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DB5E39-D8AB-4F67-8B67-CDE2745CAE46}">
      <dgm:prSet phldrT="[Text]"/>
      <dgm:spPr/>
      <dgm:t>
        <a:bodyPr/>
        <a:lstStyle/>
        <a:p>
          <a:r>
            <a:rPr lang="ka-GE" dirty="0" err="1"/>
            <a:t>მეტწილი</a:t>
          </a:r>
          <a:r>
            <a:rPr lang="ka-GE" dirty="0"/>
            <a:t> შესაბამისობა</a:t>
          </a:r>
          <a:endParaRPr lang="en-US" dirty="0"/>
        </a:p>
      </dgm:t>
    </dgm:pt>
    <dgm:pt modelId="{4E03490C-3EB6-4087-A178-B55A02B89C06}" type="parTrans" cxnId="{FDF1D6BA-1CA7-49C5-AB5A-F7CAA3979E87}">
      <dgm:prSet/>
      <dgm:spPr/>
      <dgm:t>
        <a:bodyPr/>
        <a:lstStyle/>
        <a:p>
          <a:endParaRPr lang="en-US"/>
        </a:p>
      </dgm:t>
    </dgm:pt>
    <dgm:pt modelId="{59029D11-AD95-43DC-A0CB-A8754504E4DC}" type="sibTrans" cxnId="{FDF1D6BA-1CA7-49C5-AB5A-F7CAA3979E87}">
      <dgm:prSet/>
      <dgm:spPr/>
      <dgm:t>
        <a:bodyPr/>
        <a:lstStyle/>
        <a:p>
          <a:endParaRPr lang="en-US"/>
        </a:p>
      </dgm:t>
    </dgm:pt>
    <dgm:pt modelId="{BFB64387-3BDF-4C55-80B1-D9AF0FB9EA5D}">
      <dgm:prSet phldrT="[Text]" custT="1"/>
      <dgm:spPr/>
      <dgm:t>
        <a:bodyPr/>
        <a:lstStyle/>
        <a:p>
          <a:r>
            <a:rPr lang="ka-GE" sz="1000" dirty="0">
              <a:solidFill>
                <a:schemeClr val="tx1"/>
              </a:solidFill>
            </a:rPr>
            <a:t>დაწესებულებაში არსებული რესურსები და დამკვიდრებული პრაქტიკა/სისტემა </a:t>
          </a:r>
          <a:r>
            <a:rPr lang="ka-GE" sz="1000" u="sng" dirty="0">
              <a:solidFill>
                <a:schemeClr val="tx1"/>
              </a:solidFill>
            </a:rPr>
            <a:t>მეტწილად</a:t>
          </a:r>
          <a:r>
            <a:rPr lang="ka-GE" sz="1000" dirty="0">
              <a:solidFill>
                <a:schemeClr val="tx1"/>
              </a:solidFill>
            </a:rPr>
            <a:t> უზრუნველყოფს კომპონენტის მოთხოვნების დაკმაყოფილებას და დაწესებულებას შეუძლია შესაბამისი შედეგების დემონსტრირება.</a:t>
          </a:r>
          <a:endParaRPr lang="en-US" sz="1000" dirty="0">
            <a:solidFill>
              <a:schemeClr val="tx1"/>
            </a:solidFill>
          </a:endParaRPr>
        </a:p>
      </dgm:t>
    </dgm:pt>
    <dgm:pt modelId="{CC01B54F-45F6-412E-8971-4BAA4E1EE75E}" type="parTrans" cxnId="{29B2416C-5B2D-4405-A509-2183E174B23C}">
      <dgm:prSet/>
      <dgm:spPr/>
      <dgm:t>
        <a:bodyPr/>
        <a:lstStyle/>
        <a:p>
          <a:endParaRPr lang="en-US"/>
        </a:p>
      </dgm:t>
    </dgm:pt>
    <dgm:pt modelId="{9F9368DD-9870-4B44-8AF2-7DFD8B6DCBD2}" type="sibTrans" cxnId="{29B2416C-5B2D-4405-A509-2183E174B23C}">
      <dgm:prSet/>
      <dgm:spPr/>
      <dgm:t>
        <a:bodyPr/>
        <a:lstStyle/>
        <a:p>
          <a:endParaRPr lang="en-US"/>
        </a:p>
      </dgm:t>
    </dgm:pt>
    <dgm:pt modelId="{BB038C3B-E145-45EA-B8ED-03FDFA2F554D}">
      <dgm:prSet phldrT="[Text]"/>
      <dgm:spPr/>
      <dgm:t>
        <a:bodyPr/>
        <a:lstStyle/>
        <a:p>
          <a:r>
            <a:rPr lang="ka-GE" dirty="0"/>
            <a:t>ნაწილობრივი შესაბამისობა</a:t>
          </a:r>
          <a:endParaRPr lang="en-US" dirty="0"/>
        </a:p>
      </dgm:t>
    </dgm:pt>
    <dgm:pt modelId="{F8BE824E-881D-434F-8FC3-5D8FBC0956E7}" type="parTrans" cxnId="{F705D727-8EC4-41E0-B0A2-A5464728B006}">
      <dgm:prSet/>
      <dgm:spPr/>
      <dgm:t>
        <a:bodyPr/>
        <a:lstStyle/>
        <a:p>
          <a:endParaRPr lang="en-US"/>
        </a:p>
      </dgm:t>
    </dgm:pt>
    <dgm:pt modelId="{32EF1A8F-8132-48D2-B7F0-DD05F787CE98}" type="sibTrans" cxnId="{F705D727-8EC4-41E0-B0A2-A5464728B006}">
      <dgm:prSet/>
      <dgm:spPr/>
      <dgm:t>
        <a:bodyPr/>
        <a:lstStyle/>
        <a:p>
          <a:endParaRPr lang="en-US"/>
        </a:p>
      </dgm:t>
    </dgm:pt>
    <dgm:pt modelId="{5AA231EC-201A-4CB0-9544-46D60B10A864}">
      <dgm:prSet phldrT="[Text]" custT="1"/>
      <dgm:spPr/>
      <dgm:t>
        <a:bodyPr/>
        <a:lstStyle/>
        <a:p>
          <a:r>
            <a:rPr lang="ka-GE" sz="1000" dirty="0"/>
            <a:t>დაწესებულება </a:t>
          </a:r>
          <a:r>
            <a:rPr lang="ka-GE" sz="1000" u="sng" dirty="0"/>
            <a:t>საბაზო დონეზე</a:t>
          </a:r>
          <a:r>
            <a:rPr lang="ka-GE" sz="1000" dirty="0"/>
            <a:t> უზრუნველყოფს კომპონენტის მოთხოვნების დაკმაყოფილებას და მას აქვს ისეთი სუსტი მხარეები, რომელთა დასაძლევადაც საჭიროა მნიშვნელოვანი რესურსების მობილიზება. თუმცა, დაწესებულებას აქვს მზაობა და </a:t>
          </a:r>
          <a:r>
            <a:rPr lang="ka-GE" sz="1000" dirty="0" err="1"/>
            <a:t>საშუალოვადიან</a:t>
          </a:r>
          <a:r>
            <a:rPr lang="ka-GE" sz="1000" dirty="0"/>
            <a:t> პერიოდში (1 წელზე მეტი, მაგრამ არაუმეტეს 3 წელი) სუსტი მხარეების დასაძლევად შესაბამისი რესურსებით უზრუნველყოფილი გეგმა</a:t>
          </a:r>
          <a:endParaRPr lang="en-US" sz="1000" dirty="0"/>
        </a:p>
      </dgm:t>
    </dgm:pt>
    <dgm:pt modelId="{0A119C50-AB70-4A42-A21E-48374BC98F74}" type="parTrans" cxnId="{932B9D8E-4B91-46AE-9DDE-361DBFD0692E}">
      <dgm:prSet/>
      <dgm:spPr/>
      <dgm:t>
        <a:bodyPr/>
        <a:lstStyle/>
        <a:p>
          <a:endParaRPr lang="en-US"/>
        </a:p>
      </dgm:t>
    </dgm:pt>
    <dgm:pt modelId="{29F8B4D0-C8F0-4008-A8EF-3929F6393901}" type="sibTrans" cxnId="{932B9D8E-4B91-46AE-9DDE-361DBFD0692E}">
      <dgm:prSet/>
      <dgm:spPr/>
      <dgm:t>
        <a:bodyPr/>
        <a:lstStyle/>
        <a:p>
          <a:endParaRPr lang="en-US"/>
        </a:p>
      </dgm:t>
    </dgm:pt>
    <dgm:pt modelId="{A3CD5B20-8C53-4198-B0D0-F42A72449BF8}">
      <dgm:prSet phldrT="[Text]"/>
      <dgm:spPr/>
      <dgm:t>
        <a:bodyPr/>
        <a:lstStyle/>
        <a:p>
          <a:r>
            <a:rPr lang="ka-GE" dirty="0"/>
            <a:t>არ არის შესაბამისობაში</a:t>
          </a:r>
          <a:endParaRPr lang="en-US" dirty="0"/>
        </a:p>
      </dgm:t>
    </dgm:pt>
    <dgm:pt modelId="{328E6E9E-8881-440F-B7FB-625EA25D8F7A}" type="parTrans" cxnId="{B7A4B3EB-D502-4C9E-B20B-236C894B8A89}">
      <dgm:prSet/>
      <dgm:spPr/>
      <dgm:t>
        <a:bodyPr/>
        <a:lstStyle/>
        <a:p>
          <a:endParaRPr lang="en-US"/>
        </a:p>
      </dgm:t>
    </dgm:pt>
    <dgm:pt modelId="{033BC08B-B778-4A68-A43C-8C7C23AF1FB1}" type="sibTrans" cxnId="{B7A4B3EB-D502-4C9E-B20B-236C894B8A89}">
      <dgm:prSet/>
      <dgm:spPr/>
      <dgm:t>
        <a:bodyPr/>
        <a:lstStyle/>
        <a:p>
          <a:endParaRPr lang="en-US"/>
        </a:p>
      </dgm:t>
    </dgm:pt>
    <dgm:pt modelId="{C5D0DFC5-8724-4C95-AA1B-DF1DC0C1FB70}">
      <dgm:prSet phldrT="[Text]" custT="1"/>
      <dgm:spPr/>
      <dgm:t>
        <a:bodyPr/>
        <a:lstStyle/>
        <a:p>
          <a:r>
            <a:rPr lang="ka-GE" sz="1000" dirty="0"/>
            <a:t>დაწესებულება არსებული რესურსებითა ან/და პრაქტიკით </a:t>
          </a:r>
          <a:r>
            <a:rPr lang="ka-GE" sz="1000" u="sng" dirty="0"/>
            <a:t>ვერ უზრუნველყოფს საბაზო დონეზე</a:t>
          </a:r>
          <a:r>
            <a:rPr lang="ka-GE" sz="1000" dirty="0"/>
            <a:t> კომპონენტის მოთხოვნების დაკმაყოფილებას</a:t>
          </a:r>
          <a:endParaRPr lang="en-US" sz="1000" dirty="0"/>
        </a:p>
      </dgm:t>
    </dgm:pt>
    <dgm:pt modelId="{A9934E36-4723-45C2-9D35-5F821E062C4B}" type="parTrans" cxnId="{26C6522E-A6DE-4F34-ACD9-52D03F064A27}">
      <dgm:prSet/>
      <dgm:spPr/>
      <dgm:t>
        <a:bodyPr/>
        <a:lstStyle/>
        <a:p>
          <a:endParaRPr lang="en-US"/>
        </a:p>
      </dgm:t>
    </dgm:pt>
    <dgm:pt modelId="{4427D68C-DFDE-4188-BBF2-4F35FE701659}" type="sibTrans" cxnId="{26C6522E-A6DE-4F34-ACD9-52D03F064A27}">
      <dgm:prSet/>
      <dgm:spPr/>
      <dgm:t>
        <a:bodyPr/>
        <a:lstStyle/>
        <a:p>
          <a:endParaRPr lang="en-US"/>
        </a:p>
      </dgm:t>
    </dgm:pt>
    <dgm:pt modelId="{FAC44316-F0F4-4A70-B5A9-71C621B2A74B}">
      <dgm:prSet/>
      <dgm:spPr/>
      <dgm:t>
        <a:bodyPr/>
        <a:lstStyle/>
        <a:p>
          <a:r>
            <a:rPr lang="ka-GE" b="1" dirty="0">
              <a:solidFill>
                <a:schemeClr val="bg1"/>
              </a:solidFill>
            </a:rPr>
            <a:t>სრულად </a:t>
          </a:r>
        </a:p>
        <a:p>
          <a:r>
            <a:rPr lang="ka-GE" b="1" dirty="0">
              <a:solidFill>
                <a:schemeClr val="bg1"/>
              </a:solidFill>
            </a:rPr>
            <a:t>შესაბამისობაში</a:t>
          </a:r>
        </a:p>
      </dgm:t>
    </dgm:pt>
    <dgm:pt modelId="{6EBB97C0-3EDE-4FD2-84DB-B0D6A7F37756}" type="parTrans" cxnId="{1B62A0BC-79DD-445B-8775-C9A316869B00}">
      <dgm:prSet/>
      <dgm:spPr/>
      <dgm:t>
        <a:bodyPr/>
        <a:lstStyle/>
        <a:p>
          <a:endParaRPr lang="en-US"/>
        </a:p>
      </dgm:t>
    </dgm:pt>
    <dgm:pt modelId="{B5379D3F-F01E-4ACF-B1F4-B71205A8519D}" type="sibTrans" cxnId="{1B62A0BC-79DD-445B-8775-C9A316869B00}">
      <dgm:prSet/>
      <dgm:spPr/>
      <dgm:t>
        <a:bodyPr/>
        <a:lstStyle/>
        <a:p>
          <a:endParaRPr lang="en-US"/>
        </a:p>
      </dgm:t>
    </dgm:pt>
    <dgm:pt modelId="{88F421FF-2DCF-4AD5-886A-DA426BD70222}">
      <dgm:prSet phldrT="[Text]" custT="1"/>
      <dgm:spPr/>
      <dgm:t>
        <a:bodyPr/>
        <a:lstStyle/>
        <a:p>
          <a:r>
            <a:rPr lang="ka-GE" sz="1000" dirty="0">
              <a:solidFill>
                <a:schemeClr val="tx1"/>
              </a:solidFill>
            </a:rPr>
            <a:t>თუმცა, დაწესებულებას აქვს სუსტი მხარეები, რომელთა მოკლევადიან პერიოდში (არაუმეტეს 1 წელი) დასაძლევად მას აქვს მზაობა და შესაბამისი რესურსებით უზრუნველყოფილი გეგმა.</a:t>
          </a:r>
          <a:endParaRPr lang="en-US" sz="1000" dirty="0">
            <a:solidFill>
              <a:schemeClr val="tx1"/>
            </a:solidFill>
          </a:endParaRPr>
        </a:p>
      </dgm:t>
    </dgm:pt>
    <dgm:pt modelId="{C28F3466-A74E-4A6C-8B39-F3143735BB51}" type="parTrans" cxnId="{87B95BB6-811B-4F2A-96E1-C3F8ACCD965E}">
      <dgm:prSet/>
      <dgm:spPr/>
      <dgm:t>
        <a:bodyPr/>
        <a:lstStyle/>
        <a:p>
          <a:endParaRPr lang="en-US"/>
        </a:p>
      </dgm:t>
    </dgm:pt>
    <dgm:pt modelId="{E36439B8-31DE-42D1-BCC8-D7140D06E7AB}" type="sibTrans" cxnId="{87B95BB6-811B-4F2A-96E1-C3F8ACCD965E}">
      <dgm:prSet/>
      <dgm:spPr/>
      <dgm:t>
        <a:bodyPr/>
        <a:lstStyle/>
        <a:p>
          <a:endParaRPr lang="en-US"/>
        </a:p>
      </dgm:t>
    </dgm:pt>
    <dgm:pt modelId="{70D5B08B-6881-4B1B-AF6C-716D13B718F4}" type="pres">
      <dgm:prSet presAssocID="{FDE49D34-6F8D-4D2A-92CD-CB7D81FDB8D4}" presName="Name0" presStyleCnt="0">
        <dgm:presLayoutVars>
          <dgm:dir/>
          <dgm:animLvl val="lvl"/>
          <dgm:resizeHandles val="exact"/>
        </dgm:presLayoutVars>
      </dgm:prSet>
      <dgm:spPr/>
    </dgm:pt>
    <dgm:pt modelId="{862792A7-66A1-417E-8D1B-64F64D36B50B}" type="pres">
      <dgm:prSet presAssocID="{FAC44316-F0F4-4A70-B5A9-71C621B2A74B}" presName="linNode" presStyleCnt="0"/>
      <dgm:spPr/>
    </dgm:pt>
    <dgm:pt modelId="{4CD79BB4-E46D-46D6-A75F-D0A72B2E6CA4}" type="pres">
      <dgm:prSet presAssocID="{FAC44316-F0F4-4A70-B5A9-71C621B2A74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7E430D3-6B2E-43D2-B94D-428877D651F8}" type="pres">
      <dgm:prSet presAssocID="{B5379D3F-F01E-4ACF-B1F4-B71205A8519D}" presName="sp" presStyleCnt="0"/>
      <dgm:spPr/>
    </dgm:pt>
    <dgm:pt modelId="{ED6D2292-CB7A-4133-819A-A9F6F1B4F676}" type="pres">
      <dgm:prSet presAssocID="{64DB5E39-D8AB-4F67-8B67-CDE2745CAE46}" presName="linNode" presStyleCnt="0"/>
      <dgm:spPr/>
    </dgm:pt>
    <dgm:pt modelId="{40A5FF36-3A83-4EDE-82B7-0C13A8045022}" type="pres">
      <dgm:prSet presAssocID="{64DB5E39-D8AB-4F67-8B67-CDE2745CAE4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917DFA2-C168-405A-BA53-F2A6B92DBB38}" type="pres">
      <dgm:prSet presAssocID="{64DB5E39-D8AB-4F67-8B67-CDE2745CAE46}" presName="descendantText" presStyleLbl="alignAccFollowNode1" presStyleIdx="0" presStyleCnt="3" custLinFactNeighborX="8830">
        <dgm:presLayoutVars>
          <dgm:bulletEnabled val="1"/>
        </dgm:presLayoutVars>
      </dgm:prSet>
      <dgm:spPr/>
    </dgm:pt>
    <dgm:pt modelId="{F0712798-DA18-4F15-A0C8-EC789DE20E29}" type="pres">
      <dgm:prSet presAssocID="{59029D11-AD95-43DC-A0CB-A8754504E4DC}" presName="sp" presStyleCnt="0"/>
      <dgm:spPr/>
    </dgm:pt>
    <dgm:pt modelId="{C9FEA925-03EA-4309-BAE6-EAA9AABF8DE4}" type="pres">
      <dgm:prSet presAssocID="{BB038C3B-E145-45EA-B8ED-03FDFA2F554D}" presName="linNode" presStyleCnt="0"/>
      <dgm:spPr/>
    </dgm:pt>
    <dgm:pt modelId="{E0318843-B342-4888-B404-D45991CAF68E}" type="pres">
      <dgm:prSet presAssocID="{BB038C3B-E145-45EA-B8ED-03FDFA2F554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7DB2011-81B7-41F6-8386-ED4E4C2BCDBD}" type="pres">
      <dgm:prSet presAssocID="{BB038C3B-E145-45EA-B8ED-03FDFA2F554D}" presName="descendantText" presStyleLbl="alignAccFollowNode1" presStyleIdx="1" presStyleCnt="3">
        <dgm:presLayoutVars>
          <dgm:bulletEnabled val="1"/>
        </dgm:presLayoutVars>
      </dgm:prSet>
      <dgm:spPr/>
    </dgm:pt>
    <dgm:pt modelId="{B1144EC0-F33A-44E8-B206-704E2C840128}" type="pres">
      <dgm:prSet presAssocID="{32EF1A8F-8132-48D2-B7F0-DD05F787CE98}" presName="sp" presStyleCnt="0"/>
      <dgm:spPr/>
    </dgm:pt>
    <dgm:pt modelId="{F7C6B573-F7D4-46C4-A4B2-DFCA6D39AC3F}" type="pres">
      <dgm:prSet presAssocID="{A3CD5B20-8C53-4198-B0D0-F42A72449BF8}" presName="linNode" presStyleCnt="0"/>
      <dgm:spPr/>
    </dgm:pt>
    <dgm:pt modelId="{A71AC8A2-7B8C-4FED-B3A0-137178E57842}" type="pres">
      <dgm:prSet presAssocID="{A3CD5B20-8C53-4198-B0D0-F42A72449BF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A82EC38-F609-4BF8-BD46-524B903E4D6F}" type="pres">
      <dgm:prSet presAssocID="{A3CD5B20-8C53-4198-B0D0-F42A72449BF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5447900-C059-4599-9949-5334ABE3187E}" type="presOf" srcId="{C5D0DFC5-8724-4C95-AA1B-DF1DC0C1FB70}" destId="{5A82EC38-F609-4BF8-BD46-524B903E4D6F}" srcOrd="0" destOrd="0" presId="urn:microsoft.com/office/officeart/2005/8/layout/vList5"/>
    <dgm:cxn modelId="{CECAF20A-0AB2-4588-9DDF-EA47F7EB2832}" type="presOf" srcId="{64DB5E39-D8AB-4F67-8B67-CDE2745CAE46}" destId="{40A5FF36-3A83-4EDE-82B7-0C13A8045022}" srcOrd="0" destOrd="0" presId="urn:microsoft.com/office/officeart/2005/8/layout/vList5"/>
    <dgm:cxn modelId="{F705D727-8EC4-41E0-B0A2-A5464728B006}" srcId="{FDE49D34-6F8D-4D2A-92CD-CB7D81FDB8D4}" destId="{BB038C3B-E145-45EA-B8ED-03FDFA2F554D}" srcOrd="2" destOrd="0" parTransId="{F8BE824E-881D-434F-8FC3-5D8FBC0956E7}" sibTransId="{32EF1A8F-8132-48D2-B7F0-DD05F787CE98}"/>
    <dgm:cxn modelId="{2A9E2C29-3BD7-474A-87C0-ACCBCD8AFADA}" type="presOf" srcId="{A3CD5B20-8C53-4198-B0D0-F42A72449BF8}" destId="{A71AC8A2-7B8C-4FED-B3A0-137178E57842}" srcOrd="0" destOrd="0" presId="urn:microsoft.com/office/officeart/2005/8/layout/vList5"/>
    <dgm:cxn modelId="{29D9092C-EDBD-4A45-B93F-F95E5FEFA137}" type="presOf" srcId="{BFB64387-3BDF-4C55-80B1-D9AF0FB9EA5D}" destId="{8917DFA2-C168-405A-BA53-F2A6B92DBB38}" srcOrd="0" destOrd="0" presId="urn:microsoft.com/office/officeart/2005/8/layout/vList5"/>
    <dgm:cxn modelId="{26C6522E-A6DE-4F34-ACD9-52D03F064A27}" srcId="{A3CD5B20-8C53-4198-B0D0-F42A72449BF8}" destId="{C5D0DFC5-8724-4C95-AA1B-DF1DC0C1FB70}" srcOrd="0" destOrd="0" parTransId="{A9934E36-4723-45C2-9D35-5F821E062C4B}" sibTransId="{4427D68C-DFDE-4188-BBF2-4F35FE701659}"/>
    <dgm:cxn modelId="{BDB37F68-ED38-4886-87CB-A5F04AAF3A4E}" type="presOf" srcId="{FDE49D34-6F8D-4D2A-92CD-CB7D81FDB8D4}" destId="{70D5B08B-6881-4B1B-AF6C-716D13B718F4}" srcOrd="0" destOrd="0" presId="urn:microsoft.com/office/officeart/2005/8/layout/vList5"/>
    <dgm:cxn modelId="{1A845C69-CEA9-4B18-8C2A-F9BFFDD72263}" type="presOf" srcId="{88F421FF-2DCF-4AD5-886A-DA426BD70222}" destId="{8917DFA2-C168-405A-BA53-F2A6B92DBB38}" srcOrd="0" destOrd="1" presId="urn:microsoft.com/office/officeart/2005/8/layout/vList5"/>
    <dgm:cxn modelId="{29B2416C-5B2D-4405-A509-2183E174B23C}" srcId="{64DB5E39-D8AB-4F67-8B67-CDE2745CAE46}" destId="{BFB64387-3BDF-4C55-80B1-D9AF0FB9EA5D}" srcOrd="0" destOrd="0" parTransId="{CC01B54F-45F6-412E-8971-4BAA4E1EE75E}" sibTransId="{9F9368DD-9870-4B44-8AF2-7DFD8B6DCBD2}"/>
    <dgm:cxn modelId="{932B9D8E-4B91-46AE-9DDE-361DBFD0692E}" srcId="{BB038C3B-E145-45EA-B8ED-03FDFA2F554D}" destId="{5AA231EC-201A-4CB0-9544-46D60B10A864}" srcOrd="0" destOrd="0" parTransId="{0A119C50-AB70-4A42-A21E-48374BC98F74}" sibTransId="{29F8B4D0-C8F0-4008-A8EF-3929F6393901}"/>
    <dgm:cxn modelId="{A016D790-200B-4DA0-B885-3C995279FB60}" type="presOf" srcId="{FAC44316-F0F4-4A70-B5A9-71C621B2A74B}" destId="{4CD79BB4-E46D-46D6-A75F-D0A72B2E6CA4}" srcOrd="0" destOrd="0" presId="urn:microsoft.com/office/officeart/2005/8/layout/vList5"/>
    <dgm:cxn modelId="{87B95BB6-811B-4F2A-96E1-C3F8ACCD965E}" srcId="{64DB5E39-D8AB-4F67-8B67-CDE2745CAE46}" destId="{88F421FF-2DCF-4AD5-886A-DA426BD70222}" srcOrd="1" destOrd="0" parTransId="{C28F3466-A74E-4A6C-8B39-F3143735BB51}" sibTransId="{E36439B8-31DE-42D1-BCC8-D7140D06E7AB}"/>
    <dgm:cxn modelId="{F9082DB8-5D35-4F6D-8108-A2F7D9C1A411}" type="presOf" srcId="{5AA231EC-201A-4CB0-9544-46D60B10A864}" destId="{C7DB2011-81B7-41F6-8386-ED4E4C2BCDBD}" srcOrd="0" destOrd="0" presId="urn:microsoft.com/office/officeart/2005/8/layout/vList5"/>
    <dgm:cxn modelId="{FDF1D6BA-1CA7-49C5-AB5A-F7CAA3979E87}" srcId="{FDE49D34-6F8D-4D2A-92CD-CB7D81FDB8D4}" destId="{64DB5E39-D8AB-4F67-8B67-CDE2745CAE46}" srcOrd="1" destOrd="0" parTransId="{4E03490C-3EB6-4087-A178-B55A02B89C06}" sibTransId="{59029D11-AD95-43DC-A0CB-A8754504E4DC}"/>
    <dgm:cxn modelId="{1B62A0BC-79DD-445B-8775-C9A316869B00}" srcId="{FDE49D34-6F8D-4D2A-92CD-CB7D81FDB8D4}" destId="{FAC44316-F0F4-4A70-B5A9-71C621B2A74B}" srcOrd="0" destOrd="0" parTransId="{6EBB97C0-3EDE-4FD2-84DB-B0D6A7F37756}" sibTransId="{B5379D3F-F01E-4ACF-B1F4-B71205A8519D}"/>
    <dgm:cxn modelId="{594D1DCC-ECE4-4985-93DE-F7E9DC4FA4A0}" type="presOf" srcId="{BB038C3B-E145-45EA-B8ED-03FDFA2F554D}" destId="{E0318843-B342-4888-B404-D45991CAF68E}" srcOrd="0" destOrd="0" presId="urn:microsoft.com/office/officeart/2005/8/layout/vList5"/>
    <dgm:cxn modelId="{B7A4B3EB-D502-4C9E-B20B-236C894B8A89}" srcId="{FDE49D34-6F8D-4D2A-92CD-CB7D81FDB8D4}" destId="{A3CD5B20-8C53-4198-B0D0-F42A72449BF8}" srcOrd="3" destOrd="0" parTransId="{328E6E9E-8881-440F-B7FB-625EA25D8F7A}" sibTransId="{033BC08B-B778-4A68-A43C-8C7C23AF1FB1}"/>
    <dgm:cxn modelId="{CB2B737A-143D-406D-8443-022EA70CD791}" type="presParOf" srcId="{70D5B08B-6881-4B1B-AF6C-716D13B718F4}" destId="{862792A7-66A1-417E-8D1B-64F64D36B50B}" srcOrd="0" destOrd="0" presId="urn:microsoft.com/office/officeart/2005/8/layout/vList5"/>
    <dgm:cxn modelId="{B3AF1E63-6B60-4C71-B325-A8CC14C5972D}" type="presParOf" srcId="{862792A7-66A1-417E-8D1B-64F64D36B50B}" destId="{4CD79BB4-E46D-46D6-A75F-D0A72B2E6CA4}" srcOrd="0" destOrd="0" presId="urn:microsoft.com/office/officeart/2005/8/layout/vList5"/>
    <dgm:cxn modelId="{FB3ED664-87F3-4F34-83EF-80F0024C02F3}" type="presParOf" srcId="{70D5B08B-6881-4B1B-AF6C-716D13B718F4}" destId="{27E430D3-6B2E-43D2-B94D-428877D651F8}" srcOrd="1" destOrd="0" presId="urn:microsoft.com/office/officeart/2005/8/layout/vList5"/>
    <dgm:cxn modelId="{AEF2F390-C131-4BB0-B5E1-21B929A38B41}" type="presParOf" srcId="{70D5B08B-6881-4B1B-AF6C-716D13B718F4}" destId="{ED6D2292-CB7A-4133-819A-A9F6F1B4F676}" srcOrd="2" destOrd="0" presId="urn:microsoft.com/office/officeart/2005/8/layout/vList5"/>
    <dgm:cxn modelId="{E74E6552-6E52-4B61-AC22-C7B6E62ACA50}" type="presParOf" srcId="{ED6D2292-CB7A-4133-819A-A9F6F1B4F676}" destId="{40A5FF36-3A83-4EDE-82B7-0C13A8045022}" srcOrd="0" destOrd="0" presId="urn:microsoft.com/office/officeart/2005/8/layout/vList5"/>
    <dgm:cxn modelId="{9F66EB41-F71E-4B06-818F-1E159BBD64E2}" type="presParOf" srcId="{ED6D2292-CB7A-4133-819A-A9F6F1B4F676}" destId="{8917DFA2-C168-405A-BA53-F2A6B92DBB38}" srcOrd="1" destOrd="0" presId="urn:microsoft.com/office/officeart/2005/8/layout/vList5"/>
    <dgm:cxn modelId="{DA10D2F6-4EB2-48F3-A129-5BD0BC766370}" type="presParOf" srcId="{70D5B08B-6881-4B1B-AF6C-716D13B718F4}" destId="{F0712798-DA18-4F15-A0C8-EC789DE20E29}" srcOrd="3" destOrd="0" presId="urn:microsoft.com/office/officeart/2005/8/layout/vList5"/>
    <dgm:cxn modelId="{8DA2FE3C-95FE-4C89-9994-4D071B521A35}" type="presParOf" srcId="{70D5B08B-6881-4B1B-AF6C-716D13B718F4}" destId="{C9FEA925-03EA-4309-BAE6-EAA9AABF8DE4}" srcOrd="4" destOrd="0" presId="urn:microsoft.com/office/officeart/2005/8/layout/vList5"/>
    <dgm:cxn modelId="{6C22C2B1-3CEA-42BC-8C8D-F4EA6C4122C6}" type="presParOf" srcId="{C9FEA925-03EA-4309-BAE6-EAA9AABF8DE4}" destId="{E0318843-B342-4888-B404-D45991CAF68E}" srcOrd="0" destOrd="0" presId="urn:microsoft.com/office/officeart/2005/8/layout/vList5"/>
    <dgm:cxn modelId="{B50BAD65-3858-49D4-BEF8-3FD8A4829385}" type="presParOf" srcId="{C9FEA925-03EA-4309-BAE6-EAA9AABF8DE4}" destId="{C7DB2011-81B7-41F6-8386-ED4E4C2BCDBD}" srcOrd="1" destOrd="0" presId="urn:microsoft.com/office/officeart/2005/8/layout/vList5"/>
    <dgm:cxn modelId="{F3E66316-B112-4D1C-996C-4D97E1A7FCF8}" type="presParOf" srcId="{70D5B08B-6881-4B1B-AF6C-716D13B718F4}" destId="{B1144EC0-F33A-44E8-B206-704E2C840128}" srcOrd="5" destOrd="0" presId="urn:microsoft.com/office/officeart/2005/8/layout/vList5"/>
    <dgm:cxn modelId="{6A7A1FE0-4AF3-4D04-937D-DEB95A18D14C}" type="presParOf" srcId="{70D5B08B-6881-4B1B-AF6C-716D13B718F4}" destId="{F7C6B573-F7D4-46C4-A4B2-DFCA6D39AC3F}" srcOrd="6" destOrd="0" presId="urn:microsoft.com/office/officeart/2005/8/layout/vList5"/>
    <dgm:cxn modelId="{D57A8CFC-E7B4-4094-BF4F-B3FF478F03D7}" type="presParOf" srcId="{F7C6B573-F7D4-46C4-A4B2-DFCA6D39AC3F}" destId="{A71AC8A2-7B8C-4FED-B3A0-137178E57842}" srcOrd="0" destOrd="0" presId="urn:microsoft.com/office/officeart/2005/8/layout/vList5"/>
    <dgm:cxn modelId="{37C1BC63-69FF-47A3-B534-DFB87A4C8C6E}" type="presParOf" srcId="{F7C6B573-F7D4-46C4-A4B2-DFCA6D39AC3F}" destId="{5A82EC38-F609-4BF8-BD46-524B903E4D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6B109E-C6B6-4786-999F-434CA8E497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A4BFF-22D5-423B-9026-F7F3DAAB597F}">
      <dgm:prSet phldrT="[Text]"/>
      <dgm:spPr/>
      <dgm:t>
        <a:bodyPr/>
        <a:lstStyle/>
        <a:p>
          <a:r>
            <a:rPr lang="ka-GE" dirty="0">
              <a:solidFill>
                <a:schemeClr val="tx1"/>
              </a:solidFill>
            </a:rPr>
            <a:t>უსდ-ის მისიაში საქართველოსა და ევროპის უმაღლესი განათლების ძირითად მიზნების გათვალისწინება</a:t>
          </a:r>
        </a:p>
      </dgm:t>
    </dgm:pt>
    <dgm:pt modelId="{3D468A8C-A486-4F22-9E1B-6B8D0891F78C}" type="parTrans" cxnId="{E5215800-7001-495A-A909-24839C7105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7C1276-722F-4E2F-9243-A0CDBB86A27F}" type="sibTrans" cxnId="{E5215800-7001-495A-A909-24839C710574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4AF62D3-6609-4B82-8DAF-7C318DFF0E47}">
      <dgm:prSet phldrT="[Text]"/>
      <dgm:spPr/>
      <dgm:t>
        <a:bodyPr/>
        <a:lstStyle/>
        <a:p>
          <a:r>
            <a:rPr lang="ka-GE" dirty="0" err="1">
              <a:solidFill>
                <a:schemeClr val="tx1"/>
              </a:solidFill>
            </a:rPr>
            <a:t>უსდ</a:t>
          </a:r>
          <a:r>
            <a:rPr lang="ka-GE" dirty="0">
              <a:solidFill>
                <a:schemeClr val="tx1"/>
              </a:solidFill>
            </a:rPr>
            <a:t>-ს როლი ადგილობრივ და საერთაშორისო დონეზე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C28A940F-28F0-4075-88C8-F79B435B8C28}" type="parTrans" cxnId="{3535FFC3-2850-4417-BB46-1CBB8264C2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179949-209A-43A5-AB2D-E5100E6F0C18}" type="sibTrans" cxnId="{3535FFC3-2850-4417-BB46-1CBB8264C2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52441B-C9F8-4AB3-A7DF-F5E0F1C7F2D6}">
      <dgm:prSet phldrT="[Text]"/>
      <dgm:spPr/>
      <dgm:t>
        <a:bodyPr/>
        <a:lstStyle/>
        <a:p>
          <a:r>
            <a:rPr lang="ka-GE" dirty="0">
              <a:solidFill>
                <a:schemeClr val="tx1"/>
              </a:solidFill>
            </a:rPr>
            <a:t>უსდ-ის მახასიათებლები მისი სახისა და საქმიანობის ძირითადი მიმართულებების (პროფილი) შესაბამისად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28F59314-BF1D-496B-8EA5-C948072AB13F}" type="parTrans" cxnId="{FD8D7F56-9D8B-4F1B-B5A3-C1E835CF70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751988-A708-4FA5-9B60-400A8FD57575}" type="sibTrans" cxnId="{FD8D7F56-9D8B-4F1B-B5A3-C1E835CF70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1EAEA1-BCBD-4651-A07C-E2CCFF328F31}">
      <dgm:prSet/>
      <dgm:spPr/>
      <dgm:t>
        <a:bodyPr/>
        <a:lstStyle/>
        <a:p>
          <a:r>
            <a:rPr lang="ka-GE" dirty="0">
              <a:solidFill>
                <a:schemeClr val="tx1"/>
              </a:solidFill>
            </a:rPr>
            <a:t>მისიის გაზიარება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0E338E01-00ED-41EF-9F89-84CE6E5D6BF0}" type="sibTrans" cxnId="{4B11E5FF-D06F-4B6D-8322-D70FC065BA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D1862E-49AF-4D93-8588-05106F458E31}" type="parTrans" cxnId="{4B11E5FF-D06F-4B6D-8322-D70FC065BA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9A30E0-EB30-40E1-AD25-EBFCABA30633}" type="pres">
      <dgm:prSet presAssocID="{FF6B109E-C6B6-4786-999F-434CA8E49770}" presName="Name0" presStyleCnt="0">
        <dgm:presLayoutVars>
          <dgm:chMax val="7"/>
          <dgm:chPref val="7"/>
          <dgm:dir/>
        </dgm:presLayoutVars>
      </dgm:prSet>
      <dgm:spPr/>
    </dgm:pt>
    <dgm:pt modelId="{04328347-1AA3-4015-BC61-CA00497A1B2F}" type="pres">
      <dgm:prSet presAssocID="{FF6B109E-C6B6-4786-999F-434CA8E49770}" presName="Name1" presStyleCnt="0"/>
      <dgm:spPr/>
    </dgm:pt>
    <dgm:pt modelId="{6A9E32C1-66AF-4F5A-A31D-DDFF0011BBD9}" type="pres">
      <dgm:prSet presAssocID="{FF6B109E-C6B6-4786-999F-434CA8E49770}" presName="cycle" presStyleCnt="0"/>
      <dgm:spPr/>
    </dgm:pt>
    <dgm:pt modelId="{57179F3E-2880-47C3-977C-A954C5713D79}" type="pres">
      <dgm:prSet presAssocID="{FF6B109E-C6B6-4786-999F-434CA8E49770}" presName="srcNode" presStyleLbl="node1" presStyleIdx="0" presStyleCnt="4"/>
      <dgm:spPr/>
    </dgm:pt>
    <dgm:pt modelId="{B19E4C1D-5574-4F26-8075-42A7C01C9D79}" type="pres">
      <dgm:prSet presAssocID="{FF6B109E-C6B6-4786-999F-434CA8E49770}" presName="conn" presStyleLbl="parChTrans1D2" presStyleIdx="0" presStyleCnt="1"/>
      <dgm:spPr/>
    </dgm:pt>
    <dgm:pt modelId="{EEBD0E2B-2B8D-4B89-B05F-0B403E243FA4}" type="pres">
      <dgm:prSet presAssocID="{FF6B109E-C6B6-4786-999F-434CA8E49770}" presName="extraNode" presStyleLbl="node1" presStyleIdx="0" presStyleCnt="4"/>
      <dgm:spPr/>
    </dgm:pt>
    <dgm:pt modelId="{F227DBC1-065A-4A7C-961A-734D798866CC}" type="pres">
      <dgm:prSet presAssocID="{FF6B109E-C6B6-4786-999F-434CA8E49770}" presName="dstNode" presStyleLbl="node1" presStyleIdx="0" presStyleCnt="4"/>
      <dgm:spPr/>
    </dgm:pt>
    <dgm:pt modelId="{01070B5C-E7D2-4584-B7FD-71C17DA29F48}" type="pres">
      <dgm:prSet presAssocID="{A53A4BFF-22D5-423B-9026-F7F3DAAB597F}" presName="text_1" presStyleLbl="node1" presStyleIdx="0" presStyleCnt="4">
        <dgm:presLayoutVars>
          <dgm:bulletEnabled val="1"/>
        </dgm:presLayoutVars>
      </dgm:prSet>
      <dgm:spPr/>
    </dgm:pt>
    <dgm:pt modelId="{669E4F9D-C3B5-4A0D-AD38-694FA16F2CAF}" type="pres">
      <dgm:prSet presAssocID="{A53A4BFF-22D5-423B-9026-F7F3DAAB597F}" presName="accent_1" presStyleCnt="0"/>
      <dgm:spPr/>
    </dgm:pt>
    <dgm:pt modelId="{33D76320-A993-442F-8DFE-3C040F622EAF}" type="pres">
      <dgm:prSet presAssocID="{A53A4BFF-22D5-423B-9026-F7F3DAAB597F}" presName="accentRepeatNode" presStyleLbl="solidFgAcc1" presStyleIdx="0" presStyleCnt="4"/>
      <dgm:spPr/>
    </dgm:pt>
    <dgm:pt modelId="{455DC372-E4BD-4A80-A4C5-0152E31FAE7D}" type="pres">
      <dgm:prSet presAssocID="{C4AF62D3-6609-4B82-8DAF-7C318DFF0E47}" presName="text_2" presStyleLbl="node1" presStyleIdx="1" presStyleCnt="4">
        <dgm:presLayoutVars>
          <dgm:bulletEnabled val="1"/>
        </dgm:presLayoutVars>
      </dgm:prSet>
      <dgm:spPr/>
    </dgm:pt>
    <dgm:pt modelId="{4EAE9883-B125-4617-B1E3-9DE5554136CF}" type="pres">
      <dgm:prSet presAssocID="{C4AF62D3-6609-4B82-8DAF-7C318DFF0E47}" presName="accent_2" presStyleCnt="0"/>
      <dgm:spPr/>
    </dgm:pt>
    <dgm:pt modelId="{B744E16C-65E7-4BEB-BA5F-FE6D9605DC20}" type="pres">
      <dgm:prSet presAssocID="{C4AF62D3-6609-4B82-8DAF-7C318DFF0E47}" presName="accentRepeatNode" presStyleLbl="solidFgAcc1" presStyleIdx="1" presStyleCnt="4"/>
      <dgm:spPr/>
    </dgm:pt>
    <dgm:pt modelId="{56ACA7CC-D93C-49C6-A16D-34DF436565B1}" type="pres">
      <dgm:prSet presAssocID="{D052441B-C9F8-4AB3-A7DF-F5E0F1C7F2D6}" presName="text_3" presStyleLbl="node1" presStyleIdx="2" presStyleCnt="4">
        <dgm:presLayoutVars>
          <dgm:bulletEnabled val="1"/>
        </dgm:presLayoutVars>
      </dgm:prSet>
      <dgm:spPr/>
    </dgm:pt>
    <dgm:pt modelId="{EE82CEA5-2FF8-4AB8-A147-10216D73DE6C}" type="pres">
      <dgm:prSet presAssocID="{D052441B-C9F8-4AB3-A7DF-F5E0F1C7F2D6}" presName="accent_3" presStyleCnt="0"/>
      <dgm:spPr/>
    </dgm:pt>
    <dgm:pt modelId="{25205CF2-5A96-4B9D-A2C5-DC47FF3D71D7}" type="pres">
      <dgm:prSet presAssocID="{D052441B-C9F8-4AB3-A7DF-F5E0F1C7F2D6}" presName="accentRepeatNode" presStyleLbl="solidFgAcc1" presStyleIdx="2" presStyleCnt="4"/>
      <dgm:spPr/>
    </dgm:pt>
    <dgm:pt modelId="{3A3A4217-B3DC-4B68-9C52-126BCCF48D32}" type="pres">
      <dgm:prSet presAssocID="{501EAEA1-BCBD-4651-A07C-E2CCFF328F31}" presName="text_4" presStyleLbl="node1" presStyleIdx="3" presStyleCnt="4">
        <dgm:presLayoutVars>
          <dgm:bulletEnabled val="1"/>
        </dgm:presLayoutVars>
      </dgm:prSet>
      <dgm:spPr/>
    </dgm:pt>
    <dgm:pt modelId="{5A28D56F-B272-4348-AA18-12FF52B510A1}" type="pres">
      <dgm:prSet presAssocID="{501EAEA1-BCBD-4651-A07C-E2CCFF328F31}" presName="accent_4" presStyleCnt="0"/>
      <dgm:spPr/>
    </dgm:pt>
    <dgm:pt modelId="{E3510BE6-B44F-4433-A318-2478B583B368}" type="pres">
      <dgm:prSet presAssocID="{501EAEA1-BCBD-4651-A07C-E2CCFF328F31}" presName="accentRepeatNode" presStyleLbl="solidFgAcc1" presStyleIdx="3" presStyleCnt="4"/>
      <dgm:spPr/>
    </dgm:pt>
  </dgm:ptLst>
  <dgm:cxnLst>
    <dgm:cxn modelId="{E5215800-7001-495A-A909-24839C710574}" srcId="{FF6B109E-C6B6-4786-999F-434CA8E49770}" destId="{A53A4BFF-22D5-423B-9026-F7F3DAAB597F}" srcOrd="0" destOrd="0" parTransId="{3D468A8C-A486-4F22-9E1B-6B8D0891F78C}" sibTransId="{F47C1276-722F-4E2F-9243-A0CDBB86A27F}"/>
    <dgm:cxn modelId="{1628B633-49B9-47D6-B3D0-0099FBB6CDDD}" type="presOf" srcId="{C4AF62D3-6609-4B82-8DAF-7C318DFF0E47}" destId="{455DC372-E4BD-4A80-A4C5-0152E31FAE7D}" srcOrd="0" destOrd="0" presId="urn:microsoft.com/office/officeart/2008/layout/VerticalCurvedList"/>
    <dgm:cxn modelId="{9DE7EF4D-5AB5-4DB8-817B-E8E34F691F88}" type="presOf" srcId="{A53A4BFF-22D5-423B-9026-F7F3DAAB597F}" destId="{01070B5C-E7D2-4584-B7FD-71C17DA29F48}" srcOrd="0" destOrd="0" presId="urn:microsoft.com/office/officeart/2008/layout/VerticalCurvedList"/>
    <dgm:cxn modelId="{FD8D7F56-9D8B-4F1B-B5A3-C1E835CF70D8}" srcId="{FF6B109E-C6B6-4786-999F-434CA8E49770}" destId="{D052441B-C9F8-4AB3-A7DF-F5E0F1C7F2D6}" srcOrd="2" destOrd="0" parTransId="{28F59314-BF1D-496B-8EA5-C948072AB13F}" sibTransId="{50751988-A708-4FA5-9B60-400A8FD57575}"/>
    <dgm:cxn modelId="{4EC3B9AD-7C89-4419-AAD5-BE53F2B4CE17}" type="presOf" srcId="{501EAEA1-BCBD-4651-A07C-E2CCFF328F31}" destId="{3A3A4217-B3DC-4B68-9C52-126BCCF48D32}" srcOrd="0" destOrd="0" presId="urn:microsoft.com/office/officeart/2008/layout/VerticalCurvedList"/>
    <dgm:cxn modelId="{894232C0-B616-4A3E-B36D-86A9EE31E48C}" type="presOf" srcId="{FF6B109E-C6B6-4786-999F-434CA8E49770}" destId="{569A30E0-EB30-40E1-AD25-EBFCABA30633}" srcOrd="0" destOrd="0" presId="urn:microsoft.com/office/officeart/2008/layout/VerticalCurvedList"/>
    <dgm:cxn modelId="{3535FFC3-2850-4417-BB46-1CBB8264C209}" srcId="{FF6B109E-C6B6-4786-999F-434CA8E49770}" destId="{C4AF62D3-6609-4B82-8DAF-7C318DFF0E47}" srcOrd="1" destOrd="0" parTransId="{C28A940F-28F0-4075-88C8-F79B435B8C28}" sibTransId="{DD179949-209A-43A5-AB2D-E5100E6F0C18}"/>
    <dgm:cxn modelId="{266CEAE3-D311-445F-95F9-B9733778B8D2}" type="presOf" srcId="{D052441B-C9F8-4AB3-A7DF-F5E0F1C7F2D6}" destId="{56ACA7CC-D93C-49C6-A16D-34DF436565B1}" srcOrd="0" destOrd="0" presId="urn:microsoft.com/office/officeart/2008/layout/VerticalCurvedList"/>
    <dgm:cxn modelId="{FBF999E4-7C92-4C90-8E98-21D7CC376537}" type="presOf" srcId="{F47C1276-722F-4E2F-9243-A0CDBB86A27F}" destId="{B19E4C1D-5574-4F26-8075-42A7C01C9D79}" srcOrd="0" destOrd="0" presId="urn:microsoft.com/office/officeart/2008/layout/VerticalCurvedList"/>
    <dgm:cxn modelId="{4B11E5FF-D06F-4B6D-8322-D70FC065BA0A}" srcId="{FF6B109E-C6B6-4786-999F-434CA8E49770}" destId="{501EAEA1-BCBD-4651-A07C-E2CCFF328F31}" srcOrd="3" destOrd="0" parTransId="{BBD1862E-49AF-4D93-8588-05106F458E31}" sibTransId="{0E338E01-00ED-41EF-9F89-84CE6E5D6BF0}"/>
    <dgm:cxn modelId="{A560B240-3B19-44A0-A772-5FB9FE23421E}" type="presParOf" srcId="{569A30E0-EB30-40E1-AD25-EBFCABA30633}" destId="{04328347-1AA3-4015-BC61-CA00497A1B2F}" srcOrd="0" destOrd="0" presId="urn:microsoft.com/office/officeart/2008/layout/VerticalCurvedList"/>
    <dgm:cxn modelId="{A2B5E1AB-EBB1-45D8-A4A5-F959E20E7CDB}" type="presParOf" srcId="{04328347-1AA3-4015-BC61-CA00497A1B2F}" destId="{6A9E32C1-66AF-4F5A-A31D-DDFF0011BBD9}" srcOrd="0" destOrd="0" presId="urn:microsoft.com/office/officeart/2008/layout/VerticalCurvedList"/>
    <dgm:cxn modelId="{925BB52D-6185-4129-8AC6-FCAA66AD6D94}" type="presParOf" srcId="{6A9E32C1-66AF-4F5A-A31D-DDFF0011BBD9}" destId="{57179F3E-2880-47C3-977C-A954C5713D79}" srcOrd="0" destOrd="0" presId="urn:microsoft.com/office/officeart/2008/layout/VerticalCurvedList"/>
    <dgm:cxn modelId="{D085A0F5-FA73-4D63-BDD3-C851B60DAE5E}" type="presParOf" srcId="{6A9E32C1-66AF-4F5A-A31D-DDFF0011BBD9}" destId="{B19E4C1D-5574-4F26-8075-42A7C01C9D79}" srcOrd="1" destOrd="0" presId="urn:microsoft.com/office/officeart/2008/layout/VerticalCurvedList"/>
    <dgm:cxn modelId="{98BB1B9B-D90B-4486-8E41-C95A9C41FD34}" type="presParOf" srcId="{6A9E32C1-66AF-4F5A-A31D-DDFF0011BBD9}" destId="{EEBD0E2B-2B8D-4B89-B05F-0B403E243FA4}" srcOrd="2" destOrd="0" presId="urn:microsoft.com/office/officeart/2008/layout/VerticalCurvedList"/>
    <dgm:cxn modelId="{957383DE-67CE-48F2-9BD7-1A2F2F83FB9B}" type="presParOf" srcId="{6A9E32C1-66AF-4F5A-A31D-DDFF0011BBD9}" destId="{F227DBC1-065A-4A7C-961A-734D798866CC}" srcOrd="3" destOrd="0" presId="urn:microsoft.com/office/officeart/2008/layout/VerticalCurvedList"/>
    <dgm:cxn modelId="{4BF1E427-07BB-4260-BFAF-AF5AE87FA48D}" type="presParOf" srcId="{04328347-1AA3-4015-BC61-CA00497A1B2F}" destId="{01070B5C-E7D2-4584-B7FD-71C17DA29F48}" srcOrd="1" destOrd="0" presId="urn:microsoft.com/office/officeart/2008/layout/VerticalCurvedList"/>
    <dgm:cxn modelId="{292C909F-51DA-48CD-AFD6-34C93A04217E}" type="presParOf" srcId="{04328347-1AA3-4015-BC61-CA00497A1B2F}" destId="{669E4F9D-C3B5-4A0D-AD38-694FA16F2CAF}" srcOrd="2" destOrd="0" presId="urn:microsoft.com/office/officeart/2008/layout/VerticalCurvedList"/>
    <dgm:cxn modelId="{65C7F606-4979-4404-BB89-1340494CA6EE}" type="presParOf" srcId="{669E4F9D-C3B5-4A0D-AD38-694FA16F2CAF}" destId="{33D76320-A993-442F-8DFE-3C040F622EAF}" srcOrd="0" destOrd="0" presId="urn:microsoft.com/office/officeart/2008/layout/VerticalCurvedList"/>
    <dgm:cxn modelId="{7C735AB4-BD0E-4B3F-B059-56BA01EE8A13}" type="presParOf" srcId="{04328347-1AA3-4015-BC61-CA00497A1B2F}" destId="{455DC372-E4BD-4A80-A4C5-0152E31FAE7D}" srcOrd="3" destOrd="0" presId="urn:microsoft.com/office/officeart/2008/layout/VerticalCurvedList"/>
    <dgm:cxn modelId="{DCFF557F-9B3B-4554-9928-E7AF1565867C}" type="presParOf" srcId="{04328347-1AA3-4015-BC61-CA00497A1B2F}" destId="{4EAE9883-B125-4617-B1E3-9DE5554136CF}" srcOrd="4" destOrd="0" presId="urn:microsoft.com/office/officeart/2008/layout/VerticalCurvedList"/>
    <dgm:cxn modelId="{FBB349B4-40DB-4C63-97B8-F5C144B0E586}" type="presParOf" srcId="{4EAE9883-B125-4617-B1E3-9DE5554136CF}" destId="{B744E16C-65E7-4BEB-BA5F-FE6D9605DC20}" srcOrd="0" destOrd="0" presId="urn:microsoft.com/office/officeart/2008/layout/VerticalCurvedList"/>
    <dgm:cxn modelId="{36A46E44-4FBB-483A-8038-17FAC1417266}" type="presParOf" srcId="{04328347-1AA3-4015-BC61-CA00497A1B2F}" destId="{56ACA7CC-D93C-49C6-A16D-34DF436565B1}" srcOrd="5" destOrd="0" presId="urn:microsoft.com/office/officeart/2008/layout/VerticalCurvedList"/>
    <dgm:cxn modelId="{4AE0F145-5566-4E92-9636-5D7184351A48}" type="presParOf" srcId="{04328347-1AA3-4015-BC61-CA00497A1B2F}" destId="{EE82CEA5-2FF8-4AB8-A147-10216D73DE6C}" srcOrd="6" destOrd="0" presId="urn:microsoft.com/office/officeart/2008/layout/VerticalCurvedList"/>
    <dgm:cxn modelId="{7C38CC0B-E9FC-4841-B8ED-30E9445FB827}" type="presParOf" srcId="{EE82CEA5-2FF8-4AB8-A147-10216D73DE6C}" destId="{25205CF2-5A96-4B9D-A2C5-DC47FF3D71D7}" srcOrd="0" destOrd="0" presId="urn:microsoft.com/office/officeart/2008/layout/VerticalCurvedList"/>
    <dgm:cxn modelId="{0009D55B-6472-4A18-AC08-223789150888}" type="presParOf" srcId="{04328347-1AA3-4015-BC61-CA00497A1B2F}" destId="{3A3A4217-B3DC-4B68-9C52-126BCCF48D32}" srcOrd="7" destOrd="0" presId="urn:microsoft.com/office/officeart/2008/layout/VerticalCurvedList"/>
    <dgm:cxn modelId="{F60E3CF8-7390-477B-8661-B5D6BD207E0C}" type="presParOf" srcId="{04328347-1AA3-4015-BC61-CA00497A1B2F}" destId="{5A28D56F-B272-4348-AA18-12FF52B510A1}" srcOrd="8" destOrd="0" presId="urn:microsoft.com/office/officeart/2008/layout/VerticalCurvedList"/>
    <dgm:cxn modelId="{A7BF45F4-0233-4E52-AE0C-D613C14976AA}" type="presParOf" srcId="{5A28D56F-B272-4348-AA18-12FF52B510A1}" destId="{E3510BE6-B44F-4433-A318-2478B583B3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6B109E-C6B6-4786-999F-434CA8E497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A4BFF-22D5-423B-9026-F7F3DAAB597F}">
      <dgm:prSet phldrT="[Text]"/>
      <dgm:spPr/>
      <dgm:t>
        <a:bodyPr/>
        <a:lstStyle/>
        <a:p>
          <a:r>
            <a:rPr lang="ka-GE" dirty="0" err="1">
              <a:solidFill>
                <a:schemeClr val="bg1"/>
              </a:solidFill>
            </a:rPr>
            <a:t>უსდ</a:t>
          </a:r>
          <a:r>
            <a:rPr lang="ka-GE" dirty="0">
              <a:solidFill>
                <a:schemeClr val="bg1"/>
              </a:solidFill>
            </a:rPr>
            <a:t>-ს სტრატეგიული გეგმა უზრუნველყოფს </a:t>
          </a:r>
          <a:r>
            <a:rPr lang="ka-GE" dirty="0" err="1">
              <a:solidFill>
                <a:schemeClr val="bg1"/>
              </a:solidFill>
            </a:rPr>
            <a:t>უსდ</a:t>
          </a:r>
          <a:r>
            <a:rPr lang="ka-GE" dirty="0">
              <a:solidFill>
                <a:schemeClr val="bg1"/>
              </a:solidFill>
            </a:rPr>
            <a:t>-ს მიზნების მიღწევას</a:t>
          </a:r>
        </a:p>
      </dgm:t>
    </dgm:pt>
    <dgm:pt modelId="{3D468A8C-A486-4F22-9E1B-6B8D0891F78C}" type="parTrans" cxnId="{E5215800-7001-495A-A909-24839C7105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7C1276-722F-4E2F-9243-A0CDBB86A27F}" type="sibTrans" cxnId="{E5215800-7001-495A-A909-24839C710574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4AF62D3-6609-4B82-8DAF-7C318DFF0E47}">
      <dgm:prSet phldrT="[Text]"/>
      <dgm:spPr/>
      <dgm:t>
        <a:bodyPr/>
        <a:lstStyle/>
        <a:p>
          <a:r>
            <a:rPr lang="ka-GE" dirty="0" err="1"/>
            <a:t>უსდ</a:t>
          </a:r>
          <a:r>
            <a:rPr lang="ka-GE" dirty="0"/>
            <a:t>-ს მიზნები ეფუძნება </a:t>
          </a:r>
          <a:r>
            <a:rPr lang="ka-GE" dirty="0" err="1"/>
            <a:t>უსდ</a:t>
          </a:r>
          <a:r>
            <a:rPr lang="ka-GE" dirty="0"/>
            <a:t>-ს მისიას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C28A940F-28F0-4075-88C8-F79B435B8C28}" type="parTrans" cxnId="{3535FFC3-2850-4417-BB46-1CBB8264C2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179949-209A-43A5-AB2D-E5100E6F0C18}" type="sibTrans" cxnId="{3535FFC3-2850-4417-BB46-1CBB8264C2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52441B-C9F8-4AB3-A7DF-F5E0F1C7F2D6}">
      <dgm:prSet phldrT="[Text]"/>
      <dgm:spPr/>
      <dgm:t>
        <a:bodyPr/>
        <a:lstStyle/>
        <a:p>
          <a:r>
            <a:rPr lang="ka-GE" dirty="0">
              <a:solidFill>
                <a:schemeClr val="bg1"/>
              </a:solidFill>
              <a:latin typeface="+mj-lt"/>
            </a:rPr>
            <a:t>სტრატეგიული დაგეგმვა არის </a:t>
          </a:r>
          <a:r>
            <a:rPr lang="ka-GE" dirty="0" err="1">
              <a:solidFill>
                <a:schemeClr val="bg1"/>
              </a:solidFill>
              <a:latin typeface="+mj-lt"/>
            </a:rPr>
            <a:t>მონაწილეობითი</a:t>
          </a:r>
          <a:r>
            <a:rPr lang="ka-GE" dirty="0">
              <a:solidFill>
                <a:schemeClr val="bg1"/>
              </a:solidFill>
              <a:latin typeface="+mj-lt"/>
            </a:rPr>
            <a:t> პროცესი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28F59314-BF1D-496B-8EA5-C948072AB13F}" type="parTrans" cxnId="{FD8D7F56-9D8B-4F1B-B5A3-C1E835CF70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751988-A708-4FA5-9B60-400A8FD57575}" type="sibTrans" cxnId="{FD8D7F56-9D8B-4F1B-B5A3-C1E835CF70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1EAEA1-BCBD-4651-A07C-E2CCFF328F31}">
      <dgm:prSet/>
      <dgm:spPr/>
      <dgm:t>
        <a:bodyPr/>
        <a:lstStyle/>
        <a:p>
          <a:r>
            <a:rPr lang="ka-GE" dirty="0" err="1">
              <a:solidFill>
                <a:schemeClr val="bg1"/>
              </a:solidFill>
              <a:latin typeface="+mj-lt"/>
            </a:rPr>
            <a:t>უსდ</a:t>
          </a:r>
          <a:r>
            <a:rPr lang="ka-GE" dirty="0">
              <a:solidFill>
                <a:schemeClr val="bg1"/>
              </a:solidFill>
              <a:latin typeface="+mj-lt"/>
            </a:rPr>
            <a:t>-ს წვლილი შეაქვს საზოგადოების განვითარებაში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0E338E01-00ED-41EF-9F89-84CE6E5D6BF0}" type="sibTrans" cxnId="{4B11E5FF-D06F-4B6D-8322-D70FC065BA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D1862E-49AF-4D93-8588-05106F458E31}" type="parTrans" cxnId="{4B11E5FF-D06F-4B6D-8322-D70FC065BA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E81B1D-0835-44A8-9788-BE23C1E6D853}">
      <dgm:prSet/>
      <dgm:spPr/>
      <dgm:t>
        <a:bodyPr/>
        <a:lstStyle/>
        <a:p>
          <a:r>
            <a:rPr lang="ka-GE" dirty="0" err="1"/>
            <a:t>უსდ</a:t>
          </a:r>
          <a:r>
            <a:rPr lang="ka-GE" dirty="0"/>
            <a:t>- ახორცილებს სტრატეგიული გეგმის შესრულების მონიტორინგს</a:t>
          </a:r>
          <a:endParaRPr lang="en-US" dirty="0"/>
        </a:p>
      </dgm:t>
    </dgm:pt>
    <dgm:pt modelId="{E5BDB424-B111-488D-B245-4A8A340CF609}" type="parTrans" cxnId="{9CA7A352-91E6-45D1-8C3A-23BA77BAF653}">
      <dgm:prSet/>
      <dgm:spPr/>
      <dgm:t>
        <a:bodyPr/>
        <a:lstStyle/>
        <a:p>
          <a:endParaRPr lang="en-US"/>
        </a:p>
      </dgm:t>
    </dgm:pt>
    <dgm:pt modelId="{6F5C8166-DDEF-4B8E-B299-C306DC314FFD}" type="sibTrans" cxnId="{9CA7A352-91E6-45D1-8C3A-23BA77BAF653}">
      <dgm:prSet/>
      <dgm:spPr/>
      <dgm:t>
        <a:bodyPr/>
        <a:lstStyle/>
        <a:p>
          <a:endParaRPr lang="en-US"/>
        </a:p>
      </dgm:t>
    </dgm:pt>
    <dgm:pt modelId="{569A30E0-EB30-40E1-AD25-EBFCABA30633}" type="pres">
      <dgm:prSet presAssocID="{FF6B109E-C6B6-4786-999F-434CA8E49770}" presName="Name0" presStyleCnt="0">
        <dgm:presLayoutVars>
          <dgm:chMax val="7"/>
          <dgm:chPref val="7"/>
          <dgm:dir/>
        </dgm:presLayoutVars>
      </dgm:prSet>
      <dgm:spPr/>
    </dgm:pt>
    <dgm:pt modelId="{04328347-1AA3-4015-BC61-CA00497A1B2F}" type="pres">
      <dgm:prSet presAssocID="{FF6B109E-C6B6-4786-999F-434CA8E49770}" presName="Name1" presStyleCnt="0"/>
      <dgm:spPr/>
    </dgm:pt>
    <dgm:pt modelId="{6A9E32C1-66AF-4F5A-A31D-DDFF0011BBD9}" type="pres">
      <dgm:prSet presAssocID="{FF6B109E-C6B6-4786-999F-434CA8E49770}" presName="cycle" presStyleCnt="0"/>
      <dgm:spPr/>
    </dgm:pt>
    <dgm:pt modelId="{57179F3E-2880-47C3-977C-A954C5713D79}" type="pres">
      <dgm:prSet presAssocID="{FF6B109E-C6B6-4786-999F-434CA8E49770}" presName="srcNode" presStyleLbl="node1" presStyleIdx="0" presStyleCnt="5"/>
      <dgm:spPr/>
    </dgm:pt>
    <dgm:pt modelId="{B19E4C1D-5574-4F26-8075-42A7C01C9D79}" type="pres">
      <dgm:prSet presAssocID="{FF6B109E-C6B6-4786-999F-434CA8E49770}" presName="conn" presStyleLbl="parChTrans1D2" presStyleIdx="0" presStyleCnt="1"/>
      <dgm:spPr/>
    </dgm:pt>
    <dgm:pt modelId="{EEBD0E2B-2B8D-4B89-B05F-0B403E243FA4}" type="pres">
      <dgm:prSet presAssocID="{FF6B109E-C6B6-4786-999F-434CA8E49770}" presName="extraNode" presStyleLbl="node1" presStyleIdx="0" presStyleCnt="5"/>
      <dgm:spPr/>
    </dgm:pt>
    <dgm:pt modelId="{F227DBC1-065A-4A7C-961A-734D798866CC}" type="pres">
      <dgm:prSet presAssocID="{FF6B109E-C6B6-4786-999F-434CA8E49770}" presName="dstNode" presStyleLbl="node1" presStyleIdx="0" presStyleCnt="5"/>
      <dgm:spPr/>
    </dgm:pt>
    <dgm:pt modelId="{01070B5C-E7D2-4584-B7FD-71C17DA29F48}" type="pres">
      <dgm:prSet presAssocID="{A53A4BFF-22D5-423B-9026-F7F3DAAB597F}" presName="text_1" presStyleLbl="node1" presStyleIdx="0" presStyleCnt="5">
        <dgm:presLayoutVars>
          <dgm:bulletEnabled val="1"/>
        </dgm:presLayoutVars>
      </dgm:prSet>
      <dgm:spPr/>
    </dgm:pt>
    <dgm:pt modelId="{669E4F9D-C3B5-4A0D-AD38-694FA16F2CAF}" type="pres">
      <dgm:prSet presAssocID="{A53A4BFF-22D5-423B-9026-F7F3DAAB597F}" presName="accent_1" presStyleCnt="0"/>
      <dgm:spPr/>
    </dgm:pt>
    <dgm:pt modelId="{33D76320-A993-442F-8DFE-3C040F622EAF}" type="pres">
      <dgm:prSet presAssocID="{A53A4BFF-22D5-423B-9026-F7F3DAAB597F}" presName="accentRepeatNode" presStyleLbl="solidFgAcc1" presStyleIdx="0" presStyleCnt="5"/>
      <dgm:spPr/>
    </dgm:pt>
    <dgm:pt modelId="{455DC372-E4BD-4A80-A4C5-0152E31FAE7D}" type="pres">
      <dgm:prSet presAssocID="{C4AF62D3-6609-4B82-8DAF-7C318DFF0E47}" presName="text_2" presStyleLbl="node1" presStyleIdx="1" presStyleCnt="5">
        <dgm:presLayoutVars>
          <dgm:bulletEnabled val="1"/>
        </dgm:presLayoutVars>
      </dgm:prSet>
      <dgm:spPr/>
    </dgm:pt>
    <dgm:pt modelId="{4EAE9883-B125-4617-B1E3-9DE5554136CF}" type="pres">
      <dgm:prSet presAssocID="{C4AF62D3-6609-4B82-8DAF-7C318DFF0E47}" presName="accent_2" presStyleCnt="0"/>
      <dgm:spPr/>
    </dgm:pt>
    <dgm:pt modelId="{B744E16C-65E7-4BEB-BA5F-FE6D9605DC20}" type="pres">
      <dgm:prSet presAssocID="{C4AF62D3-6609-4B82-8DAF-7C318DFF0E47}" presName="accentRepeatNode" presStyleLbl="solidFgAcc1" presStyleIdx="1" presStyleCnt="5"/>
      <dgm:spPr/>
    </dgm:pt>
    <dgm:pt modelId="{56ACA7CC-D93C-49C6-A16D-34DF436565B1}" type="pres">
      <dgm:prSet presAssocID="{D052441B-C9F8-4AB3-A7DF-F5E0F1C7F2D6}" presName="text_3" presStyleLbl="node1" presStyleIdx="2" presStyleCnt="5">
        <dgm:presLayoutVars>
          <dgm:bulletEnabled val="1"/>
        </dgm:presLayoutVars>
      </dgm:prSet>
      <dgm:spPr/>
    </dgm:pt>
    <dgm:pt modelId="{EE82CEA5-2FF8-4AB8-A147-10216D73DE6C}" type="pres">
      <dgm:prSet presAssocID="{D052441B-C9F8-4AB3-A7DF-F5E0F1C7F2D6}" presName="accent_3" presStyleCnt="0"/>
      <dgm:spPr/>
    </dgm:pt>
    <dgm:pt modelId="{25205CF2-5A96-4B9D-A2C5-DC47FF3D71D7}" type="pres">
      <dgm:prSet presAssocID="{D052441B-C9F8-4AB3-A7DF-F5E0F1C7F2D6}" presName="accentRepeatNode" presStyleLbl="solidFgAcc1" presStyleIdx="2" presStyleCnt="5"/>
      <dgm:spPr/>
    </dgm:pt>
    <dgm:pt modelId="{3A3A4217-B3DC-4B68-9C52-126BCCF48D32}" type="pres">
      <dgm:prSet presAssocID="{501EAEA1-BCBD-4651-A07C-E2CCFF328F31}" presName="text_4" presStyleLbl="node1" presStyleIdx="3" presStyleCnt="5">
        <dgm:presLayoutVars>
          <dgm:bulletEnabled val="1"/>
        </dgm:presLayoutVars>
      </dgm:prSet>
      <dgm:spPr/>
    </dgm:pt>
    <dgm:pt modelId="{5A28D56F-B272-4348-AA18-12FF52B510A1}" type="pres">
      <dgm:prSet presAssocID="{501EAEA1-BCBD-4651-A07C-E2CCFF328F31}" presName="accent_4" presStyleCnt="0"/>
      <dgm:spPr/>
    </dgm:pt>
    <dgm:pt modelId="{E3510BE6-B44F-4433-A318-2478B583B368}" type="pres">
      <dgm:prSet presAssocID="{501EAEA1-BCBD-4651-A07C-E2CCFF328F31}" presName="accentRepeatNode" presStyleLbl="solidFgAcc1" presStyleIdx="3" presStyleCnt="5"/>
      <dgm:spPr/>
    </dgm:pt>
    <dgm:pt modelId="{4282C39B-7659-4080-86FF-4368C78F0AF7}" type="pres">
      <dgm:prSet presAssocID="{91E81B1D-0835-44A8-9788-BE23C1E6D853}" presName="text_5" presStyleLbl="node1" presStyleIdx="4" presStyleCnt="5">
        <dgm:presLayoutVars>
          <dgm:bulletEnabled val="1"/>
        </dgm:presLayoutVars>
      </dgm:prSet>
      <dgm:spPr/>
    </dgm:pt>
    <dgm:pt modelId="{0A55B98C-4B8C-4956-9261-0AE9E0A3335E}" type="pres">
      <dgm:prSet presAssocID="{91E81B1D-0835-44A8-9788-BE23C1E6D853}" presName="accent_5" presStyleCnt="0"/>
      <dgm:spPr/>
    </dgm:pt>
    <dgm:pt modelId="{05B6743D-D4B2-4962-8791-A6F1F4B6FC2B}" type="pres">
      <dgm:prSet presAssocID="{91E81B1D-0835-44A8-9788-BE23C1E6D853}" presName="accentRepeatNode" presStyleLbl="solidFgAcc1" presStyleIdx="4" presStyleCnt="5"/>
      <dgm:spPr/>
    </dgm:pt>
  </dgm:ptLst>
  <dgm:cxnLst>
    <dgm:cxn modelId="{E5215800-7001-495A-A909-24839C710574}" srcId="{FF6B109E-C6B6-4786-999F-434CA8E49770}" destId="{A53A4BFF-22D5-423B-9026-F7F3DAAB597F}" srcOrd="0" destOrd="0" parTransId="{3D468A8C-A486-4F22-9E1B-6B8D0891F78C}" sibTransId="{F47C1276-722F-4E2F-9243-A0CDBB86A27F}"/>
    <dgm:cxn modelId="{48B97334-631B-4FA0-9536-CB8D35978FBC}" type="presOf" srcId="{FF6B109E-C6B6-4786-999F-434CA8E49770}" destId="{569A30E0-EB30-40E1-AD25-EBFCABA30633}" srcOrd="0" destOrd="0" presId="urn:microsoft.com/office/officeart/2008/layout/VerticalCurvedList"/>
    <dgm:cxn modelId="{19B59947-8ACC-4E59-8CEF-9FCAF776BC4F}" type="presOf" srcId="{D052441B-C9F8-4AB3-A7DF-F5E0F1C7F2D6}" destId="{56ACA7CC-D93C-49C6-A16D-34DF436565B1}" srcOrd="0" destOrd="0" presId="urn:microsoft.com/office/officeart/2008/layout/VerticalCurvedList"/>
    <dgm:cxn modelId="{7B7E576F-0C38-4619-A38F-D2424E3E0186}" type="presOf" srcId="{501EAEA1-BCBD-4651-A07C-E2CCFF328F31}" destId="{3A3A4217-B3DC-4B68-9C52-126BCCF48D32}" srcOrd="0" destOrd="0" presId="urn:microsoft.com/office/officeart/2008/layout/VerticalCurvedList"/>
    <dgm:cxn modelId="{9CA7A352-91E6-45D1-8C3A-23BA77BAF653}" srcId="{FF6B109E-C6B6-4786-999F-434CA8E49770}" destId="{91E81B1D-0835-44A8-9788-BE23C1E6D853}" srcOrd="4" destOrd="0" parTransId="{E5BDB424-B111-488D-B245-4A8A340CF609}" sibTransId="{6F5C8166-DDEF-4B8E-B299-C306DC314FFD}"/>
    <dgm:cxn modelId="{FD8D7F56-9D8B-4F1B-B5A3-C1E835CF70D8}" srcId="{FF6B109E-C6B6-4786-999F-434CA8E49770}" destId="{D052441B-C9F8-4AB3-A7DF-F5E0F1C7F2D6}" srcOrd="2" destOrd="0" parTransId="{28F59314-BF1D-496B-8EA5-C948072AB13F}" sibTransId="{50751988-A708-4FA5-9B60-400A8FD57575}"/>
    <dgm:cxn modelId="{60A0DD91-578D-4176-A8B5-2FDFBC01AA07}" type="presOf" srcId="{F47C1276-722F-4E2F-9243-A0CDBB86A27F}" destId="{B19E4C1D-5574-4F26-8075-42A7C01C9D79}" srcOrd="0" destOrd="0" presId="urn:microsoft.com/office/officeart/2008/layout/VerticalCurvedList"/>
    <dgm:cxn modelId="{6FBCEDC3-AAF9-4B80-A3C1-315D6DBA3D71}" type="presOf" srcId="{A53A4BFF-22D5-423B-9026-F7F3DAAB597F}" destId="{01070B5C-E7D2-4584-B7FD-71C17DA29F48}" srcOrd="0" destOrd="0" presId="urn:microsoft.com/office/officeart/2008/layout/VerticalCurvedList"/>
    <dgm:cxn modelId="{3535FFC3-2850-4417-BB46-1CBB8264C209}" srcId="{FF6B109E-C6B6-4786-999F-434CA8E49770}" destId="{C4AF62D3-6609-4B82-8DAF-7C318DFF0E47}" srcOrd="1" destOrd="0" parTransId="{C28A940F-28F0-4075-88C8-F79B435B8C28}" sibTransId="{DD179949-209A-43A5-AB2D-E5100E6F0C18}"/>
    <dgm:cxn modelId="{FA2A95CA-A9DB-449E-907A-B302160010B7}" type="presOf" srcId="{C4AF62D3-6609-4B82-8DAF-7C318DFF0E47}" destId="{455DC372-E4BD-4A80-A4C5-0152E31FAE7D}" srcOrd="0" destOrd="0" presId="urn:microsoft.com/office/officeart/2008/layout/VerticalCurvedList"/>
    <dgm:cxn modelId="{85EAC2F2-36C3-422A-B27B-C84034247FC5}" type="presOf" srcId="{91E81B1D-0835-44A8-9788-BE23C1E6D853}" destId="{4282C39B-7659-4080-86FF-4368C78F0AF7}" srcOrd="0" destOrd="0" presId="urn:microsoft.com/office/officeart/2008/layout/VerticalCurvedList"/>
    <dgm:cxn modelId="{4B11E5FF-D06F-4B6D-8322-D70FC065BA0A}" srcId="{FF6B109E-C6B6-4786-999F-434CA8E49770}" destId="{501EAEA1-BCBD-4651-A07C-E2CCFF328F31}" srcOrd="3" destOrd="0" parTransId="{BBD1862E-49AF-4D93-8588-05106F458E31}" sibTransId="{0E338E01-00ED-41EF-9F89-84CE6E5D6BF0}"/>
    <dgm:cxn modelId="{7D464920-250E-4D39-A50D-38D34F8D09BA}" type="presParOf" srcId="{569A30E0-EB30-40E1-AD25-EBFCABA30633}" destId="{04328347-1AA3-4015-BC61-CA00497A1B2F}" srcOrd="0" destOrd="0" presId="urn:microsoft.com/office/officeart/2008/layout/VerticalCurvedList"/>
    <dgm:cxn modelId="{F1FC4E7F-DC85-4CFA-AF2B-7025EA3664C3}" type="presParOf" srcId="{04328347-1AA3-4015-BC61-CA00497A1B2F}" destId="{6A9E32C1-66AF-4F5A-A31D-DDFF0011BBD9}" srcOrd="0" destOrd="0" presId="urn:microsoft.com/office/officeart/2008/layout/VerticalCurvedList"/>
    <dgm:cxn modelId="{19EAB96A-53A3-4CE8-8E52-992B6F30343A}" type="presParOf" srcId="{6A9E32C1-66AF-4F5A-A31D-DDFF0011BBD9}" destId="{57179F3E-2880-47C3-977C-A954C5713D79}" srcOrd="0" destOrd="0" presId="urn:microsoft.com/office/officeart/2008/layout/VerticalCurvedList"/>
    <dgm:cxn modelId="{C593F942-044D-45D8-90BE-E86E3FF3DD9E}" type="presParOf" srcId="{6A9E32C1-66AF-4F5A-A31D-DDFF0011BBD9}" destId="{B19E4C1D-5574-4F26-8075-42A7C01C9D79}" srcOrd="1" destOrd="0" presId="urn:microsoft.com/office/officeart/2008/layout/VerticalCurvedList"/>
    <dgm:cxn modelId="{3CD34D66-A3AF-44DC-AA26-433174D25B54}" type="presParOf" srcId="{6A9E32C1-66AF-4F5A-A31D-DDFF0011BBD9}" destId="{EEBD0E2B-2B8D-4B89-B05F-0B403E243FA4}" srcOrd="2" destOrd="0" presId="urn:microsoft.com/office/officeart/2008/layout/VerticalCurvedList"/>
    <dgm:cxn modelId="{4AB5F6FE-E4BA-45D4-B969-EC80D364006E}" type="presParOf" srcId="{6A9E32C1-66AF-4F5A-A31D-DDFF0011BBD9}" destId="{F227DBC1-065A-4A7C-961A-734D798866CC}" srcOrd="3" destOrd="0" presId="urn:microsoft.com/office/officeart/2008/layout/VerticalCurvedList"/>
    <dgm:cxn modelId="{F5171461-8631-4915-9217-489858CA14A6}" type="presParOf" srcId="{04328347-1AA3-4015-BC61-CA00497A1B2F}" destId="{01070B5C-E7D2-4584-B7FD-71C17DA29F48}" srcOrd="1" destOrd="0" presId="urn:microsoft.com/office/officeart/2008/layout/VerticalCurvedList"/>
    <dgm:cxn modelId="{4986D0C0-EC3D-4C0B-AFA1-23CAD802CF91}" type="presParOf" srcId="{04328347-1AA3-4015-BC61-CA00497A1B2F}" destId="{669E4F9D-C3B5-4A0D-AD38-694FA16F2CAF}" srcOrd="2" destOrd="0" presId="urn:microsoft.com/office/officeart/2008/layout/VerticalCurvedList"/>
    <dgm:cxn modelId="{F68934F1-39F1-441F-B82E-A64DBBC05C80}" type="presParOf" srcId="{669E4F9D-C3B5-4A0D-AD38-694FA16F2CAF}" destId="{33D76320-A993-442F-8DFE-3C040F622EAF}" srcOrd="0" destOrd="0" presId="urn:microsoft.com/office/officeart/2008/layout/VerticalCurvedList"/>
    <dgm:cxn modelId="{AC2E10D7-8F81-4B65-8D43-88FF94C1E963}" type="presParOf" srcId="{04328347-1AA3-4015-BC61-CA00497A1B2F}" destId="{455DC372-E4BD-4A80-A4C5-0152E31FAE7D}" srcOrd="3" destOrd="0" presId="urn:microsoft.com/office/officeart/2008/layout/VerticalCurvedList"/>
    <dgm:cxn modelId="{3AD1A03B-9F52-4A2C-8338-10431D078506}" type="presParOf" srcId="{04328347-1AA3-4015-BC61-CA00497A1B2F}" destId="{4EAE9883-B125-4617-B1E3-9DE5554136CF}" srcOrd="4" destOrd="0" presId="urn:microsoft.com/office/officeart/2008/layout/VerticalCurvedList"/>
    <dgm:cxn modelId="{7E58959C-81E4-4F73-BFF6-A7B4D4B7DD74}" type="presParOf" srcId="{4EAE9883-B125-4617-B1E3-9DE5554136CF}" destId="{B744E16C-65E7-4BEB-BA5F-FE6D9605DC20}" srcOrd="0" destOrd="0" presId="urn:microsoft.com/office/officeart/2008/layout/VerticalCurvedList"/>
    <dgm:cxn modelId="{9C66A2FA-5E2C-42A4-BD3A-E5DED25C3D58}" type="presParOf" srcId="{04328347-1AA3-4015-BC61-CA00497A1B2F}" destId="{56ACA7CC-D93C-49C6-A16D-34DF436565B1}" srcOrd="5" destOrd="0" presId="urn:microsoft.com/office/officeart/2008/layout/VerticalCurvedList"/>
    <dgm:cxn modelId="{8C329467-9655-43B7-96A7-A589256403A7}" type="presParOf" srcId="{04328347-1AA3-4015-BC61-CA00497A1B2F}" destId="{EE82CEA5-2FF8-4AB8-A147-10216D73DE6C}" srcOrd="6" destOrd="0" presId="urn:microsoft.com/office/officeart/2008/layout/VerticalCurvedList"/>
    <dgm:cxn modelId="{FFE30447-5E6D-478A-B666-4262FCE6A6F9}" type="presParOf" srcId="{EE82CEA5-2FF8-4AB8-A147-10216D73DE6C}" destId="{25205CF2-5A96-4B9D-A2C5-DC47FF3D71D7}" srcOrd="0" destOrd="0" presId="urn:microsoft.com/office/officeart/2008/layout/VerticalCurvedList"/>
    <dgm:cxn modelId="{DC9903FB-3206-488B-BD39-054AC38C89DF}" type="presParOf" srcId="{04328347-1AA3-4015-BC61-CA00497A1B2F}" destId="{3A3A4217-B3DC-4B68-9C52-126BCCF48D32}" srcOrd="7" destOrd="0" presId="urn:microsoft.com/office/officeart/2008/layout/VerticalCurvedList"/>
    <dgm:cxn modelId="{720C8EB2-9E0E-4048-9A31-5D3AC251FC99}" type="presParOf" srcId="{04328347-1AA3-4015-BC61-CA00497A1B2F}" destId="{5A28D56F-B272-4348-AA18-12FF52B510A1}" srcOrd="8" destOrd="0" presId="urn:microsoft.com/office/officeart/2008/layout/VerticalCurvedList"/>
    <dgm:cxn modelId="{B129E76B-A085-4031-AC40-C8A2DBFCDFDE}" type="presParOf" srcId="{5A28D56F-B272-4348-AA18-12FF52B510A1}" destId="{E3510BE6-B44F-4433-A318-2478B583B368}" srcOrd="0" destOrd="0" presId="urn:microsoft.com/office/officeart/2008/layout/VerticalCurvedList"/>
    <dgm:cxn modelId="{7354869C-DA87-43ED-9443-8B2F54156ABD}" type="presParOf" srcId="{04328347-1AA3-4015-BC61-CA00497A1B2F}" destId="{4282C39B-7659-4080-86FF-4368C78F0AF7}" srcOrd="9" destOrd="0" presId="urn:microsoft.com/office/officeart/2008/layout/VerticalCurvedList"/>
    <dgm:cxn modelId="{AD7F29B9-FAAB-49C4-BAF0-3AD098A8787A}" type="presParOf" srcId="{04328347-1AA3-4015-BC61-CA00497A1B2F}" destId="{0A55B98C-4B8C-4956-9261-0AE9E0A3335E}" srcOrd="10" destOrd="0" presId="urn:microsoft.com/office/officeart/2008/layout/VerticalCurvedList"/>
    <dgm:cxn modelId="{846B5DD9-D36A-43DF-8035-EFC9A03EDFDB}" type="presParOf" srcId="{0A55B98C-4B8C-4956-9261-0AE9E0A3335E}" destId="{05B6743D-D4B2-4962-8791-A6F1F4B6F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16F457-DB80-4AC2-B384-3D95EDDC749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B8C688-32E4-4635-9632-69A5B89DD4FF}">
      <dgm:prSet phldrT="[Text]" custT="1"/>
      <dgm:spPr/>
      <dgm:t>
        <a:bodyPr/>
        <a:lstStyle/>
        <a:p>
          <a:r>
            <a:rPr lang="ka-GE" sz="1400" dirty="0">
              <a:latin typeface="+mj-lt"/>
            </a:rPr>
            <a:t>ორგანიზაციული სტრუქტურა და მართვა</a:t>
          </a:r>
          <a:endParaRPr lang="en-US" sz="1400" dirty="0">
            <a:latin typeface="+mj-lt"/>
          </a:endParaRPr>
        </a:p>
      </dgm:t>
    </dgm:pt>
    <dgm:pt modelId="{9BEF7669-C907-4728-B81E-3E74C83759DE}" type="parTrans" cxnId="{06BF0548-021B-4870-8C1B-B12044926115}">
      <dgm:prSet/>
      <dgm:spPr/>
      <dgm:t>
        <a:bodyPr/>
        <a:lstStyle/>
        <a:p>
          <a:endParaRPr lang="en-US"/>
        </a:p>
      </dgm:t>
    </dgm:pt>
    <dgm:pt modelId="{F6FC3E44-96BC-4303-BD93-CDBF97A7D155}" type="sibTrans" cxnId="{06BF0548-021B-4870-8C1B-B12044926115}">
      <dgm:prSet/>
      <dgm:spPr/>
      <dgm:t>
        <a:bodyPr/>
        <a:lstStyle/>
        <a:p>
          <a:endParaRPr lang="en-US"/>
        </a:p>
      </dgm:t>
    </dgm:pt>
    <dgm:pt modelId="{0159BC26-4A08-4E86-943D-EA174716F9B6}">
      <dgm:prSet phldrT="[Text]" custT="1"/>
      <dgm:spPr/>
      <dgm:t>
        <a:bodyPr/>
        <a:lstStyle/>
        <a:p>
          <a:r>
            <a:rPr lang="ka-GE" sz="1400" b="0" dirty="0">
              <a:latin typeface="+mj-lt"/>
            </a:rPr>
            <a:t>შიდა ხარისხის მართვის მექანიზმი</a:t>
          </a:r>
          <a:endParaRPr lang="en-US" sz="1400" b="0" dirty="0">
            <a:latin typeface="+mj-lt"/>
          </a:endParaRPr>
        </a:p>
        <a:p>
          <a:endParaRPr lang="en-US" sz="1400" dirty="0">
            <a:latin typeface="+mj-lt"/>
          </a:endParaRPr>
        </a:p>
        <a:p>
          <a:endParaRPr lang="en-US" sz="1400" dirty="0">
            <a:latin typeface="+mj-lt"/>
          </a:endParaRPr>
        </a:p>
      </dgm:t>
    </dgm:pt>
    <dgm:pt modelId="{0BB52890-BDF8-4732-BB74-68590B2B4F4A}" type="parTrans" cxnId="{BAA05E74-4752-4540-B11A-E9B7E9463BC6}">
      <dgm:prSet/>
      <dgm:spPr/>
      <dgm:t>
        <a:bodyPr/>
        <a:lstStyle/>
        <a:p>
          <a:endParaRPr lang="en-US"/>
        </a:p>
      </dgm:t>
    </dgm:pt>
    <dgm:pt modelId="{3F72748B-0BD1-423E-85CE-B1C115FEF0CA}" type="sibTrans" cxnId="{BAA05E74-4752-4540-B11A-E9B7E9463BC6}">
      <dgm:prSet/>
      <dgm:spPr/>
      <dgm:t>
        <a:bodyPr/>
        <a:lstStyle/>
        <a:p>
          <a:endParaRPr lang="en-US"/>
        </a:p>
      </dgm:t>
    </dgm:pt>
    <dgm:pt modelId="{A30B9210-7650-44BC-AE86-CFF73AEED752}">
      <dgm:prSet phldrT="[Text]" custT="1"/>
      <dgm:spPr/>
      <dgm:t>
        <a:bodyPr/>
        <a:lstStyle/>
        <a:p>
          <a:r>
            <a:rPr lang="ka-GE" sz="1400" dirty="0">
              <a:latin typeface="+mj-lt"/>
            </a:rPr>
            <a:t>ეთიკისა და კეთილსინდისიერების დაცვის პრინციპი</a:t>
          </a:r>
          <a:endParaRPr lang="en-US" sz="1400" dirty="0">
            <a:latin typeface="+mj-lt"/>
          </a:endParaRPr>
        </a:p>
      </dgm:t>
    </dgm:pt>
    <dgm:pt modelId="{2F3BEA66-8B69-4A61-81C1-5D7382391342}" type="parTrans" cxnId="{61FDFD87-F4CF-46BE-B49E-913D0EE62C01}">
      <dgm:prSet/>
      <dgm:spPr/>
      <dgm:t>
        <a:bodyPr/>
        <a:lstStyle/>
        <a:p>
          <a:endParaRPr lang="en-US"/>
        </a:p>
      </dgm:t>
    </dgm:pt>
    <dgm:pt modelId="{37BBBA4C-9F91-4D8C-AB74-0FE14E93D5A7}" type="sibTrans" cxnId="{61FDFD87-F4CF-46BE-B49E-913D0EE62C01}">
      <dgm:prSet/>
      <dgm:spPr/>
      <dgm:t>
        <a:bodyPr/>
        <a:lstStyle/>
        <a:p>
          <a:endParaRPr lang="en-US"/>
        </a:p>
      </dgm:t>
    </dgm:pt>
    <dgm:pt modelId="{14883359-C264-47A8-9324-F7B2E2966CD7}">
      <dgm:prSet phldrT="[Text]" custT="1"/>
      <dgm:spPr/>
      <dgm:t>
        <a:bodyPr/>
        <a:lstStyle/>
        <a:p>
          <a:r>
            <a:rPr lang="ka-GE" sz="1600" dirty="0">
              <a:latin typeface="+mj-lt"/>
            </a:rPr>
            <a:t>ინტერნაციონალიზაცია</a:t>
          </a:r>
          <a:endParaRPr lang="en-US" sz="1600" dirty="0">
            <a:latin typeface="+mj-lt"/>
          </a:endParaRPr>
        </a:p>
      </dgm:t>
    </dgm:pt>
    <dgm:pt modelId="{8B72F430-C505-4A11-92BD-1CAC07F9875A}" type="parTrans" cxnId="{06543518-A1AD-4851-93B7-F5B9078361A5}">
      <dgm:prSet/>
      <dgm:spPr/>
      <dgm:t>
        <a:bodyPr/>
        <a:lstStyle/>
        <a:p>
          <a:endParaRPr lang="en-US"/>
        </a:p>
      </dgm:t>
    </dgm:pt>
    <dgm:pt modelId="{F1CC42B8-CC36-4622-A1C3-B758D8F9396E}" type="sibTrans" cxnId="{06543518-A1AD-4851-93B7-F5B9078361A5}">
      <dgm:prSet/>
      <dgm:spPr/>
      <dgm:t>
        <a:bodyPr/>
        <a:lstStyle/>
        <a:p>
          <a:endParaRPr lang="en-US"/>
        </a:p>
      </dgm:t>
    </dgm:pt>
    <dgm:pt modelId="{7FBCF395-697D-4E03-BF70-A2645FED8DB7}" type="pres">
      <dgm:prSet presAssocID="{DB16F457-DB80-4AC2-B384-3D95EDDC7497}" presName="rootnode" presStyleCnt="0">
        <dgm:presLayoutVars>
          <dgm:chMax/>
          <dgm:chPref/>
          <dgm:dir/>
          <dgm:animLvl val="lvl"/>
        </dgm:presLayoutVars>
      </dgm:prSet>
      <dgm:spPr/>
    </dgm:pt>
    <dgm:pt modelId="{DE2F3372-3FB9-4D30-B1EF-DDD70BDCAEC0}" type="pres">
      <dgm:prSet presAssocID="{83B8C688-32E4-4635-9632-69A5B89DD4FF}" presName="composite" presStyleCnt="0"/>
      <dgm:spPr/>
    </dgm:pt>
    <dgm:pt modelId="{8E8E1D3D-CD60-4AF3-87F8-3DA16D5ECA14}" type="pres">
      <dgm:prSet presAssocID="{83B8C688-32E4-4635-9632-69A5B89DD4FF}" presName="LShape" presStyleLbl="alignNode1" presStyleIdx="0" presStyleCnt="7"/>
      <dgm:spPr/>
    </dgm:pt>
    <dgm:pt modelId="{CF39B94F-A62A-466E-90D1-6A0ADC5C076F}" type="pres">
      <dgm:prSet presAssocID="{83B8C688-32E4-4635-9632-69A5B89DD4F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5D6BA7E-7716-4A78-857D-50395A781C31}" type="pres">
      <dgm:prSet presAssocID="{83B8C688-32E4-4635-9632-69A5B89DD4FF}" presName="Triangle" presStyleLbl="alignNode1" presStyleIdx="1" presStyleCnt="7"/>
      <dgm:spPr/>
    </dgm:pt>
    <dgm:pt modelId="{F6BE7DE7-DE33-4B69-970F-8AD3B2AFC235}" type="pres">
      <dgm:prSet presAssocID="{F6FC3E44-96BC-4303-BD93-CDBF97A7D155}" presName="sibTrans" presStyleCnt="0"/>
      <dgm:spPr/>
    </dgm:pt>
    <dgm:pt modelId="{63FA2395-89AD-41AB-AEE2-2D395E21320B}" type="pres">
      <dgm:prSet presAssocID="{F6FC3E44-96BC-4303-BD93-CDBF97A7D155}" presName="space" presStyleCnt="0"/>
      <dgm:spPr/>
    </dgm:pt>
    <dgm:pt modelId="{CD842A8C-E792-4C9C-8F1E-2CB120858AB6}" type="pres">
      <dgm:prSet presAssocID="{14883359-C264-47A8-9324-F7B2E2966CD7}" presName="composite" presStyleCnt="0"/>
      <dgm:spPr/>
    </dgm:pt>
    <dgm:pt modelId="{A70C4C09-93EA-46C0-BB07-8E82F87D5A38}" type="pres">
      <dgm:prSet presAssocID="{14883359-C264-47A8-9324-F7B2E2966CD7}" presName="LShape" presStyleLbl="alignNode1" presStyleIdx="2" presStyleCnt="7"/>
      <dgm:spPr/>
    </dgm:pt>
    <dgm:pt modelId="{5992C36D-34A0-4F51-BB9A-8EFCE9B17258}" type="pres">
      <dgm:prSet presAssocID="{14883359-C264-47A8-9324-F7B2E2966CD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E188324-48D8-44A5-A348-A1A7B663B680}" type="pres">
      <dgm:prSet presAssocID="{14883359-C264-47A8-9324-F7B2E2966CD7}" presName="Triangle" presStyleLbl="alignNode1" presStyleIdx="3" presStyleCnt="7"/>
      <dgm:spPr/>
    </dgm:pt>
    <dgm:pt modelId="{F5564D22-939A-4DE5-9781-3D57B3CCB0FD}" type="pres">
      <dgm:prSet presAssocID="{F1CC42B8-CC36-4622-A1C3-B758D8F9396E}" presName="sibTrans" presStyleCnt="0"/>
      <dgm:spPr/>
    </dgm:pt>
    <dgm:pt modelId="{BE572AAD-9BF9-4A14-81E2-9A2884851B59}" type="pres">
      <dgm:prSet presAssocID="{F1CC42B8-CC36-4622-A1C3-B758D8F9396E}" presName="space" presStyleCnt="0"/>
      <dgm:spPr/>
    </dgm:pt>
    <dgm:pt modelId="{06267D6A-B683-424B-91CC-51C0A520ACBE}" type="pres">
      <dgm:prSet presAssocID="{0159BC26-4A08-4E86-943D-EA174716F9B6}" presName="composite" presStyleCnt="0"/>
      <dgm:spPr/>
    </dgm:pt>
    <dgm:pt modelId="{CE0BF2C7-D426-450D-BCF8-AD9872465CD7}" type="pres">
      <dgm:prSet presAssocID="{0159BC26-4A08-4E86-943D-EA174716F9B6}" presName="LShape" presStyleLbl="alignNode1" presStyleIdx="4" presStyleCnt="7"/>
      <dgm:spPr/>
    </dgm:pt>
    <dgm:pt modelId="{7B629F74-D127-4AA3-B313-063217037A37}" type="pres">
      <dgm:prSet presAssocID="{0159BC26-4A08-4E86-943D-EA174716F9B6}" presName="ParentText" presStyleLbl="revTx" presStyleIdx="2" presStyleCnt="4" custScaleY="170524" custLinFactNeighborX="2823" custLinFactNeighborY="37789">
        <dgm:presLayoutVars>
          <dgm:chMax val="0"/>
          <dgm:chPref val="0"/>
          <dgm:bulletEnabled val="1"/>
        </dgm:presLayoutVars>
      </dgm:prSet>
      <dgm:spPr/>
    </dgm:pt>
    <dgm:pt modelId="{B8500304-4782-4BE4-A2AB-58F48105ADA5}" type="pres">
      <dgm:prSet presAssocID="{0159BC26-4A08-4E86-943D-EA174716F9B6}" presName="Triangle" presStyleLbl="alignNode1" presStyleIdx="5" presStyleCnt="7"/>
      <dgm:spPr/>
    </dgm:pt>
    <dgm:pt modelId="{734C9167-31E0-47FB-B8F9-205753FF75C6}" type="pres">
      <dgm:prSet presAssocID="{3F72748B-0BD1-423E-85CE-B1C115FEF0CA}" presName="sibTrans" presStyleCnt="0"/>
      <dgm:spPr/>
    </dgm:pt>
    <dgm:pt modelId="{B5958EEC-CCC6-4FA1-BF21-75E8CE7A8E4A}" type="pres">
      <dgm:prSet presAssocID="{3F72748B-0BD1-423E-85CE-B1C115FEF0CA}" presName="space" presStyleCnt="0"/>
      <dgm:spPr/>
    </dgm:pt>
    <dgm:pt modelId="{7FF8595C-5FB6-462F-89E1-556CB5759AC0}" type="pres">
      <dgm:prSet presAssocID="{A30B9210-7650-44BC-AE86-CFF73AEED752}" presName="composite" presStyleCnt="0"/>
      <dgm:spPr/>
    </dgm:pt>
    <dgm:pt modelId="{01AB0B73-EB43-49E9-9E32-EB8BAFF8955D}" type="pres">
      <dgm:prSet presAssocID="{A30B9210-7650-44BC-AE86-CFF73AEED752}" presName="LShape" presStyleLbl="alignNode1" presStyleIdx="6" presStyleCnt="7"/>
      <dgm:spPr/>
    </dgm:pt>
    <dgm:pt modelId="{9BE52325-AE54-4C0F-B312-57C4B02ED818}" type="pres">
      <dgm:prSet presAssocID="{A30B9210-7650-44BC-AE86-CFF73AEED75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6543518-A1AD-4851-93B7-F5B9078361A5}" srcId="{DB16F457-DB80-4AC2-B384-3D95EDDC7497}" destId="{14883359-C264-47A8-9324-F7B2E2966CD7}" srcOrd="1" destOrd="0" parTransId="{8B72F430-C505-4A11-92BD-1CAC07F9875A}" sibTransId="{F1CC42B8-CC36-4622-A1C3-B758D8F9396E}"/>
    <dgm:cxn modelId="{4A0BBD2E-30E3-47D7-A628-0B9531824F49}" type="presOf" srcId="{83B8C688-32E4-4635-9632-69A5B89DD4FF}" destId="{CF39B94F-A62A-466E-90D1-6A0ADC5C076F}" srcOrd="0" destOrd="0" presId="urn:microsoft.com/office/officeart/2009/3/layout/StepUpProcess"/>
    <dgm:cxn modelId="{77136638-C2A1-438E-B35E-999A9D05019F}" type="presOf" srcId="{DB16F457-DB80-4AC2-B384-3D95EDDC7497}" destId="{7FBCF395-697D-4E03-BF70-A2645FED8DB7}" srcOrd="0" destOrd="0" presId="urn:microsoft.com/office/officeart/2009/3/layout/StepUpProcess"/>
    <dgm:cxn modelId="{06BF0548-021B-4870-8C1B-B12044926115}" srcId="{DB16F457-DB80-4AC2-B384-3D95EDDC7497}" destId="{83B8C688-32E4-4635-9632-69A5B89DD4FF}" srcOrd="0" destOrd="0" parTransId="{9BEF7669-C907-4728-B81E-3E74C83759DE}" sibTransId="{F6FC3E44-96BC-4303-BD93-CDBF97A7D155}"/>
    <dgm:cxn modelId="{15BF8948-FB07-4FE5-800A-CAA02099EBF5}" type="presOf" srcId="{14883359-C264-47A8-9324-F7B2E2966CD7}" destId="{5992C36D-34A0-4F51-BB9A-8EFCE9B17258}" srcOrd="0" destOrd="0" presId="urn:microsoft.com/office/officeart/2009/3/layout/StepUpProcess"/>
    <dgm:cxn modelId="{BAA05E74-4752-4540-B11A-E9B7E9463BC6}" srcId="{DB16F457-DB80-4AC2-B384-3D95EDDC7497}" destId="{0159BC26-4A08-4E86-943D-EA174716F9B6}" srcOrd="2" destOrd="0" parTransId="{0BB52890-BDF8-4732-BB74-68590B2B4F4A}" sibTransId="{3F72748B-0BD1-423E-85CE-B1C115FEF0CA}"/>
    <dgm:cxn modelId="{61FDFD87-F4CF-46BE-B49E-913D0EE62C01}" srcId="{DB16F457-DB80-4AC2-B384-3D95EDDC7497}" destId="{A30B9210-7650-44BC-AE86-CFF73AEED752}" srcOrd="3" destOrd="0" parTransId="{2F3BEA66-8B69-4A61-81C1-5D7382391342}" sibTransId="{37BBBA4C-9F91-4D8C-AB74-0FE14E93D5A7}"/>
    <dgm:cxn modelId="{031D9CB6-FB99-4EDD-8F1D-29D90F184783}" type="presOf" srcId="{A30B9210-7650-44BC-AE86-CFF73AEED752}" destId="{9BE52325-AE54-4C0F-B312-57C4B02ED818}" srcOrd="0" destOrd="0" presId="urn:microsoft.com/office/officeart/2009/3/layout/StepUpProcess"/>
    <dgm:cxn modelId="{8FC964F3-6DB8-4470-9AE2-C6C64BBB787B}" type="presOf" srcId="{0159BC26-4A08-4E86-943D-EA174716F9B6}" destId="{7B629F74-D127-4AA3-B313-063217037A37}" srcOrd="0" destOrd="0" presId="urn:microsoft.com/office/officeart/2009/3/layout/StepUpProcess"/>
    <dgm:cxn modelId="{681B8921-FFBB-4B79-A369-0AEB6DFE4930}" type="presParOf" srcId="{7FBCF395-697D-4E03-BF70-A2645FED8DB7}" destId="{DE2F3372-3FB9-4D30-B1EF-DDD70BDCAEC0}" srcOrd="0" destOrd="0" presId="urn:microsoft.com/office/officeart/2009/3/layout/StepUpProcess"/>
    <dgm:cxn modelId="{DED34AA1-2836-4B29-B202-BBC351E17D8D}" type="presParOf" srcId="{DE2F3372-3FB9-4D30-B1EF-DDD70BDCAEC0}" destId="{8E8E1D3D-CD60-4AF3-87F8-3DA16D5ECA14}" srcOrd="0" destOrd="0" presId="urn:microsoft.com/office/officeart/2009/3/layout/StepUpProcess"/>
    <dgm:cxn modelId="{8E19CBF6-5CF9-4CF5-B576-58C21BE3E793}" type="presParOf" srcId="{DE2F3372-3FB9-4D30-B1EF-DDD70BDCAEC0}" destId="{CF39B94F-A62A-466E-90D1-6A0ADC5C076F}" srcOrd="1" destOrd="0" presId="urn:microsoft.com/office/officeart/2009/3/layout/StepUpProcess"/>
    <dgm:cxn modelId="{FAFD4235-3E85-4C54-930C-DB481D71A950}" type="presParOf" srcId="{DE2F3372-3FB9-4D30-B1EF-DDD70BDCAEC0}" destId="{95D6BA7E-7716-4A78-857D-50395A781C31}" srcOrd="2" destOrd="0" presId="urn:microsoft.com/office/officeart/2009/3/layout/StepUpProcess"/>
    <dgm:cxn modelId="{1C9FA90A-5B1B-4677-86A0-1875C0FF3F13}" type="presParOf" srcId="{7FBCF395-697D-4E03-BF70-A2645FED8DB7}" destId="{F6BE7DE7-DE33-4B69-970F-8AD3B2AFC235}" srcOrd="1" destOrd="0" presId="urn:microsoft.com/office/officeart/2009/3/layout/StepUpProcess"/>
    <dgm:cxn modelId="{93E9A1CD-EE54-482C-82F4-9F7195C86C6F}" type="presParOf" srcId="{F6BE7DE7-DE33-4B69-970F-8AD3B2AFC235}" destId="{63FA2395-89AD-41AB-AEE2-2D395E21320B}" srcOrd="0" destOrd="0" presId="urn:microsoft.com/office/officeart/2009/3/layout/StepUpProcess"/>
    <dgm:cxn modelId="{09202C95-4667-4A25-9C10-CE4540CE4BBC}" type="presParOf" srcId="{7FBCF395-697D-4E03-BF70-A2645FED8DB7}" destId="{CD842A8C-E792-4C9C-8F1E-2CB120858AB6}" srcOrd="2" destOrd="0" presId="urn:microsoft.com/office/officeart/2009/3/layout/StepUpProcess"/>
    <dgm:cxn modelId="{49610586-C1D8-4759-9AD4-2B449E784FE6}" type="presParOf" srcId="{CD842A8C-E792-4C9C-8F1E-2CB120858AB6}" destId="{A70C4C09-93EA-46C0-BB07-8E82F87D5A38}" srcOrd="0" destOrd="0" presId="urn:microsoft.com/office/officeart/2009/3/layout/StepUpProcess"/>
    <dgm:cxn modelId="{F5D36ECF-FE24-4B83-B793-78D4EF2F3AFC}" type="presParOf" srcId="{CD842A8C-E792-4C9C-8F1E-2CB120858AB6}" destId="{5992C36D-34A0-4F51-BB9A-8EFCE9B17258}" srcOrd="1" destOrd="0" presId="urn:microsoft.com/office/officeart/2009/3/layout/StepUpProcess"/>
    <dgm:cxn modelId="{9D6CC2A2-1352-44CD-96C0-9B474634C92E}" type="presParOf" srcId="{CD842A8C-E792-4C9C-8F1E-2CB120858AB6}" destId="{0E188324-48D8-44A5-A348-A1A7B663B680}" srcOrd="2" destOrd="0" presId="urn:microsoft.com/office/officeart/2009/3/layout/StepUpProcess"/>
    <dgm:cxn modelId="{726F0DFF-4722-45CE-8192-B35B52E8A5A0}" type="presParOf" srcId="{7FBCF395-697D-4E03-BF70-A2645FED8DB7}" destId="{F5564D22-939A-4DE5-9781-3D57B3CCB0FD}" srcOrd="3" destOrd="0" presId="urn:microsoft.com/office/officeart/2009/3/layout/StepUpProcess"/>
    <dgm:cxn modelId="{FD36765A-A331-4D21-98D3-4864DEF1BB13}" type="presParOf" srcId="{F5564D22-939A-4DE5-9781-3D57B3CCB0FD}" destId="{BE572AAD-9BF9-4A14-81E2-9A2884851B59}" srcOrd="0" destOrd="0" presId="urn:microsoft.com/office/officeart/2009/3/layout/StepUpProcess"/>
    <dgm:cxn modelId="{EEE6B7D9-246E-431A-A5A5-0317B877EDB7}" type="presParOf" srcId="{7FBCF395-697D-4E03-BF70-A2645FED8DB7}" destId="{06267D6A-B683-424B-91CC-51C0A520ACBE}" srcOrd="4" destOrd="0" presId="urn:microsoft.com/office/officeart/2009/3/layout/StepUpProcess"/>
    <dgm:cxn modelId="{22196FCC-00F2-4696-8515-1D79062D12BF}" type="presParOf" srcId="{06267D6A-B683-424B-91CC-51C0A520ACBE}" destId="{CE0BF2C7-D426-450D-BCF8-AD9872465CD7}" srcOrd="0" destOrd="0" presId="urn:microsoft.com/office/officeart/2009/3/layout/StepUpProcess"/>
    <dgm:cxn modelId="{7ACF878C-590B-4843-8CE7-B81E14447E28}" type="presParOf" srcId="{06267D6A-B683-424B-91CC-51C0A520ACBE}" destId="{7B629F74-D127-4AA3-B313-063217037A37}" srcOrd="1" destOrd="0" presId="urn:microsoft.com/office/officeart/2009/3/layout/StepUpProcess"/>
    <dgm:cxn modelId="{3989817B-A12F-4E72-8A61-479B8EA8941A}" type="presParOf" srcId="{06267D6A-B683-424B-91CC-51C0A520ACBE}" destId="{B8500304-4782-4BE4-A2AB-58F48105ADA5}" srcOrd="2" destOrd="0" presId="urn:microsoft.com/office/officeart/2009/3/layout/StepUpProcess"/>
    <dgm:cxn modelId="{9795D832-B1B3-4DA2-9325-E2A7B0FF7FD3}" type="presParOf" srcId="{7FBCF395-697D-4E03-BF70-A2645FED8DB7}" destId="{734C9167-31E0-47FB-B8F9-205753FF75C6}" srcOrd="5" destOrd="0" presId="urn:microsoft.com/office/officeart/2009/3/layout/StepUpProcess"/>
    <dgm:cxn modelId="{394FCE8E-71B5-4748-8207-FAD6698FF22A}" type="presParOf" srcId="{734C9167-31E0-47FB-B8F9-205753FF75C6}" destId="{B5958EEC-CCC6-4FA1-BF21-75E8CE7A8E4A}" srcOrd="0" destOrd="0" presId="urn:microsoft.com/office/officeart/2009/3/layout/StepUpProcess"/>
    <dgm:cxn modelId="{9E877BCE-3399-48DD-939A-EC503CBE690E}" type="presParOf" srcId="{7FBCF395-697D-4E03-BF70-A2645FED8DB7}" destId="{7FF8595C-5FB6-462F-89E1-556CB5759AC0}" srcOrd="6" destOrd="0" presId="urn:microsoft.com/office/officeart/2009/3/layout/StepUpProcess"/>
    <dgm:cxn modelId="{7D7E6A8C-AB5A-4D45-A2AC-46057AAAC41D}" type="presParOf" srcId="{7FF8595C-5FB6-462F-89E1-556CB5759AC0}" destId="{01AB0B73-EB43-49E9-9E32-EB8BAFF8955D}" srcOrd="0" destOrd="0" presId="urn:microsoft.com/office/officeart/2009/3/layout/StepUpProcess"/>
    <dgm:cxn modelId="{D8430A9E-5893-4865-A414-E8CBE1A36F59}" type="presParOf" srcId="{7FF8595C-5FB6-462F-89E1-556CB5759AC0}" destId="{9BE52325-AE54-4C0F-B312-57C4B02ED81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6B109E-C6B6-4786-999F-434CA8E497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A4BFF-22D5-423B-9026-F7F3DAAB597F}">
      <dgm:prSet phldrT="[Text]"/>
      <dgm:spPr/>
      <dgm:t>
        <a:bodyPr/>
        <a:lstStyle/>
        <a:p>
          <a:r>
            <a:rPr lang="ka-GE" dirty="0"/>
            <a:t>უსდ-ის მიზნებისა და სტრატეგიული განვითარების გეგმით განსაზღვრული საქმიანობის განხორციელების უზრუნველყოფა </a:t>
          </a:r>
        </a:p>
      </dgm:t>
    </dgm:pt>
    <dgm:pt modelId="{3D468A8C-A486-4F22-9E1B-6B8D0891F78C}" type="parTrans" cxnId="{E5215800-7001-495A-A909-24839C710574}">
      <dgm:prSet/>
      <dgm:spPr/>
      <dgm:t>
        <a:bodyPr/>
        <a:lstStyle/>
        <a:p>
          <a:endParaRPr lang="en-US"/>
        </a:p>
      </dgm:t>
    </dgm:pt>
    <dgm:pt modelId="{F47C1276-722F-4E2F-9243-A0CDBB86A27F}" type="sibTrans" cxnId="{E5215800-7001-495A-A909-24839C710574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C4AF62D3-6609-4B82-8DAF-7C318DFF0E47}">
      <dgm:prSet phldrT="[Text]"/>
      <dgm:spPr/>
      <dgm:t>
        <a:bodyPr/>
        <a:lstStyle/>
        <a:p>
          <a:r>
            <a:rPr lang="ka-GE" dirty="0"/>
            <a:t>უსდ-ის მართვის ორგანოებში არჩევის/დანიშვნის პროცედურა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C28A940F-28F0-4075-88C8-F79B435B8C28}" type="parTrans" cxnId="{3535FFC3-2850-4417-BB46-1CBB8264C209}">
      <dgm:prSet/>
      <dgm:spPr/>
      <dgm:t>
        <a:bodyPr/>
        <a:lstStyle/>
        <a:p>
          <a:endParaRPr lang="en-US"/>
        </a:p>
      </dgm:t>
    </dgm:pt>
    <dgm:pt modelId="{DD179949-209A-43A5-AB2D-E5100E6F0C18}" type="sibTrans" cxnId="{3535FFC3-2850-4417-BB46-1CBB8264C209}">
      <dgm:prSet/>
      <dgm:spPr/>
      <dgm:t>
        <a:bodyPr/>
        <a:lstStyle/>
        <a:p>
          <a:endParaRPr lang="en-US"/>
        </a:p>
      </dgm:t>
    </dgm:pt>
    <dgm:pt modelId="{D052441B-C9F8-4AB3-A7DF-F5E0F1C7F2D6}">
      <dgm:prSet phldrT="[Text]"/>
      <dgm:spPr/>
      <dgm:t>
        <a:bodyPr/>
        <a:lstStyle/>
        <a:p>
          <a:r>
            <a:rPr lang="ka-GE" dirty="0"/>
            <a:t>მართვის ეფექტური მექანიზმები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28F59314-BF1D-496B-8EA5-C948072AB13F}" type="parTrans" cxnId="{FD8D7F56-9D8B-4F1B-B5A3-C1E835CF70D8}">
      <dgm:prSet/>
      <dgm:spPr/>
      <dgm:t>
        <a:bodyPr/>
        <a:lstStyle/>
        <a:p>
          <a:endParaRPr lang="en-US"/>
        </a:p>
      </dgm:t>
    </dgm:pt>
    <dgm:pt modelId="{50751988-A708-4FA5-9B60-400A8FD57575}" type="sibTrans" cxnId="{FD8D7F56-9D8B-4F1B-B5A3-C1E835CF70D8}">
      <dgm:prSet/>
      <dgm:spPr/>
      <dgm:t>
        <a:bodyPr/>
        <a:lstStyle/>
        <a:p>
          <a:endParaRPr lang="en-US"/>
        </a:p>
      </dgm:t>
    </dgm:pt>
    <dgm:pt modelId="{501EAEA1-BCBD-4651-A07C-E2CCFF328F31}">
      <dgm:prSet/>
      <dgm:spPr/>
      <dgm:t>
        <a:bodyPr/>
        <a:lstStyle/>
        <a:p>
          <a:r>
            <a:rPr lang="ka-GE" dirty="0"/>
            <a:t>ინტერნაციონალიზაცია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0E338E01-00ED-41EF-9F89-84CE6E5D6BF0}" type="sibTrans" cxnId="{4B11E5FF-D06F-4B6D-8322-D70FC065BA0A}">
      <dgm:prSet/>
      <dgm:spPr/>
      <dgm:t>
        <a:bodyPr/>
        <a:lstStyle/>
        <a:p>
          <a:endParaRPr lang="en-US"/>
        </a:p>
      </dgm:t>
    </dgm:pt>
    <dgm:pt modelId="{BBD1862E-49AF-4D93-8588-05106F458E31}" type="parTrans" cxnId="{4B11E5FF-D06F-4B6D-8322-D70FC065BA0A}">
      <dgm:prSet/>
      <dgm:spPr/>
      <dgm:t>
        <a:bodyPr/>
        <a:lstStyle/>
        <a:p>
          <a:endParaRPr lang="en-US"/>
        </a:p>
      </dgm:t>
    </dgm:pt>
    <dgm:pt modelId="{569A30E0-EB30-40E1-AD25-EBFCABA30633}" type="pres">
      <dgm:prSet presAssocID="{FF6B109E-C6B6-4786-999F-434CA8E49770}" presName="Name0" presStyleCnt="0">
        <dgm:presLayoutVars>
          <dgm:chMax val="7"/>
          <dgm:chPref val="7"/>
          <dgm:dir/>
        </dgm:presLayoutVars>
      </dgm:prSet>
      <dgm:spPr/>
    </dgm:pt>
    <dgm:pt modelId="{04328347-1AA3-4015-BC61-CA00497A1B2F}" type="pres">
      <dgm:prSet presAssocID="{FF6B109E-C6B6-4786-999F-434CA8E49770}" presName="Name1" presStyleCnt="0"/>
      <dgm:spPr/>
    </dgm:pt>
    <dgm:pt modelId="{6A9E32C1-66AF-4F5A-A31D-DDFF0011BBD9}" type="pres">
      <dgm:prSet presAssocID="{FF6B109E-C6B6-4786-999F-434CA8E49770}" presName="cycle" presStyleCnt="0"/>
      <dgm:spPr/>
    </dgm:pt>
    <dgm:pt modelId="{57179F3E-2880-47C3-977C-A954C5713D79}" type="pres">
      <dgm:prSet presAssocID="{FF6B109E-C6B6-4786-999F-434CA8E49770}" presName="srcNode" presStyleLbl="node1" presStyleIdx="0" presStyleCnt="4"/>
      <dgm:spPr/>
    </dgm:pt>
    <dgm:pt modelId="{B19E4C1D-5574-4F26-8075-42A7C01C9D79}" type="pres">
      <dgm:prSet presAssocID="{FF6B109E-C6B6-4786-999F-434CA8E49770}" presName="conn" presStyleLbl="parChTrans1D2" presStyleIdx="0" presStyleCnt="1"/>
      <dgm:spPr/>
    </dgm:pt>
    <dgm:pt modelId="{EEBD0E2B-2B8D-4B89-B05F-0B403E243FA4}" type="pres">
      <dgm:prSet presAssocID="{FF6B109E-C6B6-4786-999F-434CA8E49770}" presName="extraNode" presStyleLbl="node1" presStyleIdx="0" presStyleCnt="4"/>
      <dgm:spPr/>
    </dgm:pt>
    <dgm:pt modelId="{F227DBC1-065A-4A7C-961A-734D798866CC}" type="pres">
      <dgm:prSet presAssocID="{FF6B109E-C6B6-4786-999F-434CA8E49770}" presName="dstNode" presStyleLbl="node1" presStyleIdx="0" presStyleCnt="4"/>
      <dgm:spPr/>
    </dgm:pt>
    <dgm:pt modelId="{01070B5C-E7D2-4584-B7FD-71C17DA29F48}" type="pres">
      <dgm:prSet presAssocID="{A53A4BFF-22D5-423B-9026-F7F3DAAB597F}" presName="text_1" presStyleLbl="node1" presStyleIdx="0" presStyleCnt="4">
        <dgm:presLayoutVars>
          <dgm:bulletEnabled val="1"/>
        </dgm:presLayoutVars>
      </dgm:prSet>
      <dgm:spPr/>
    </dgm:pt>
    <dgm:pt modelId="{669E4F9D-C3B5-4A0D-AD38-694FA16F2CAF}" type="pres">
      <dgm:prSet presAssocID="{A53A4BFF-22D5-423B-9026-F7F3DAAB597F}" presName="accent_1" presStyleCnt="0"/>
      <dgm:spPr/>
    </dgm:pt>
    <dgm:pt modelId="{33D76320-A993-442F-8DFE-3C040F622EAF}" type="pres">
      <dgm:prSet presAssocID="{A53A4BFF-22D5-423B-9026-F7F3DAAB597F}" presName="accentRepeatNode" presStyleLbl="solidFgAcc1" presStyleIdx="0" presStyleCnt="4"/>
      <dgm:spPr/>
    </dgm:pt>
    <dgm:pt modelId="{455DC372-E4BD-4A80-A4C5-0152E31FAE7D}" type="pres">
      <dgm:prSet presAssocID="{C4AF62D3-6609-4B82-8DAF-7C318DFF0E47}" presName="text_2" presStyleLbl="node1" presStyleIdx="1" presStyleCnt="4">
        <dgm:presLayoutVars>
          <dgm:bulletEnabled val="1"/>
        </dgm:presLayoutVars>
      </dgm:prSet>
      <dgm:spPr/>
    </dgm:pt>
    <dgm:pt modelId="{4EAE9883-B125-4617-B1E3-9DE5554136CF}" type="pres">
      <dgm:prSet presAssocID="{C4AF62D3-6609-4B82-8DAF-7C318DFF0E47}" presName="accent_2" presStyleCnt="0"/>
      <dgm:spPr/>
    </dgm:pt>
    <dgm:pt modelId="{B744E16C-65E7-4BEB-BA5F-FE6D9605DC20}" type="pres">
      <dgm:prSet presAssocID="{C4AF62D3-6609-4B82-8DAF-7C318DFF0E47}" presName="accentRepeatNode" presStyleLbl="solidFgAcc1" presStyleIdx="1" presStyleCnt="4"/>
      <dgm:spPr/>
    </dgm:pt>
    <dgm:pt modelId="{56ACA7CC-D93C-49C6-A16D-34DF436565B1}" type="pres">
      <dgm:prSet presAssocID="{D052441B-C9F8-4AB3-A7DF-F5E0F1C7F2D6}" presName="text_3" presStyleLbl="node1" presStyleIdx="2" presStyleCnt="4">
        <dgm:presLayoutVars>
          <dgm:bulletEnabled val="1"/>
        </dgm:presLayoutVars>
      </dgm:prSet>
      <dgm:spPr/>
    </dgm:pt>
    <dgm:pt modelId="{EE82CEA5-2FF8-4AB8-A147-10216D73DE6C}" type="pres">
      <dgm:prSet presAssocID="{D052441B-C9F8-4AB3-A7DF-F5E0F1C7F2D6}" presName="accent_3" presStyleCnt="0"/>
      <dgm:spPr/>
    </dgm:pt>
    <dgm:pt modelId="{25205CF2-5A96-4B9D-A2C5-DC47FF3D71D7}" type="pres">
      <dgm:prSet presAssocID="{D052441B-C9F8-4AB3-A7DF-F5E0F1C7F2D6}" presName="accentRepeatNode" presStyleLbl="solidFgAcc1" presStyleIdx="2" presStyleCnt="4"/>
      <dgm:spPr/>
    </dgm:pt>
    <dgm:pt modelId="{3A3A4217-B3DC-4B68-9C52-126BCCF48D32}" type="pres">
      <dgm:prSet presAssocID="{501EAEA1-BCBD-4651-A07C-E2CCFF328F31}" presName="text_4" presStyleLbl="node1" presStyleIdx="3" presStyleCnt="4">
        <dgm:presLayoutVars>
          <dgm:bulletEnabled val="1"/>
        </dgm:presLayoutVars>
      </dgm:prSet>
      <dgm:spPr/>
    </dgm:pt>
    <dgm:pt modelId="{5A28D56F-B272-4348-AA18-12FF52B510A1}" type="pres">
      <dgm:prSet presAssocID="{501EAEA1-BCBD-4651-A07C-E2CCFF328F31}" presName="accent_4" presStyleCnt="0"/>
      <dgm:spPr/>
    </dgm:pt>
    <dgm:pt modelId="{E3510BE6-B44F-4433-A318-2478B583B368}" type="pres">
      <dgm:prSet presAssocID="{501EAEA1-BCBD-4651-A07C-E2CCFF328F31}" presName="accentRepeatNode" presStyleLbl="solidFgAcc1" presStyleIdx="3" presStyleCnt="4"/>
      <dgm:spPr/>
    </dgm:pt>
  </dgm:ptLst>
  <dgm:cxnLst>
    <dgm:cxn modelId="{E5215800-7001-495A-A909-24839C710574}" srcId="{FF6B109E-C6B6-4786-999F-434CA8E49770}" destId="{A53A4BFF-22D5-423B-9026-F7F3DAAB597F}" srcOrd="0" destOrd="0" parTransId="{3D468A8C-A486-4F22-9E1B-6B8D0891F78C}" sibTransId="{F47C1276-722F-4E2F-9243-A0CDBB86A27F}"/>
    <dgm:cxn modelId="{9AAA9A07-681E-44B0-A5EF-F5660BF255C2}" type="presOf" srcId="{FF6B109E-C6B6-4786-999F-434CA8E49770}" destId="{569A30E0-EB30-40E1-AD25-EBFCABA30633}" srcOrd="0" destOrd="0" presId="urn:microsoft.com/office/officeart/2008/layout/VerticalCurvedList"/>
    <dgm:cxn modelId="{EF34A018-8223-42B9-82D6-8C0462D570AD}" type="presOf" srcId="{D052441B-C9F8-4AB3-A7DF-F5E0F1C7F2D6}" destId="{56ACA7CC-D93C-49C6-A16D-34DF436565B1}" srcOrd="0" destOrd="0" presId="urn:microsoft.com/office/officeart/2008/layout/VerticalCurvedList"/>
    <dgm:cxn modelId="{39EB0746-CDC2-4E5D-B645-28B68CF39F20}" type="presOf" srcId="{501EAEA1-BCBD-4651-A07C-E2CCFF328F31}" destId="{3A3A4217-B3DC-4B68-9C52-126BCCF48D32}" srcOrd="0" destOrd="0" presId="urn:microsoft.com/office/officeart/2008/layout/VerticalCurvedList"/>
    <dgm:cxn modelId="{FD8D7F56-9D8B-4F1B-B5A3-C1E835CF70D8}" srcId="{FF6B109E-C6B6-4786-999F-434CA8E49770}" destId="{D052441B-C9F8-4AB3-A7DF-F5E0F1C7F2D6}" srcOrd="2" destOrd="0" parTransId="{28F59314-BF1D-496B-8EA5-C948072AB13F}" sibTransId="{50751988-A708-4FA5-9B60-400A8FD57575}"/>
    <dgm:cxn modelId="{25F64A79-56B6-4063-A43E-A1D1414F52A8}" type="presOf" srcId="{C4AF62D3-6609-4B82-8DAF-7C318DFF0E47}" destId="{455DC372-E4BD-4A80-A4C5-0152E31FAE7D}" srcOrd="0" destOrd="0" presId="urn:microsoft.com/office/officeart/2008/layout/VerticalCurvedList"/>
    <dgm:cxn modelId="{9DE6628D-E959-41B5-B565-4E866FD21C35}" type="presOf" srcId="{F47C1276-722F-4E2F-9243-A0CDBB86A27F}" destId="{B19E4C1D-5574-4F26-8075-42A7C01C9D79}" srcOrd="0" destOrd="0" presId="urn:microsoft.com/office/officeart/2008/layout/VerticalCurvedList"/>
    <dgm:cxn modelId="{3535FFC3-2850-4417-BB46-1CBB8264C209}" srcId="{FF6B109E-C6B6-4786-999F-434CA8E49770}" destId="{C4AF62D3-6609-4B82-8DAF-7C318DFF0E47}" srcOrd="1" destOrd="0" parTransId="{C28A940F-28F0-4075-88C8-F79B435B8C28}" sibTransId="{DD179949-209A-43A5-AB2D-E5100E6F0C18}"/>
    <dgm:cxn modelId="{B64687EF-EFB2-4EDB-B138-3D229862085A}" type="presOf" srcId="{A53A4BFF-22D5-423B-9026-F7F3DAAB597F}" destId="{01070B5C-E7D2-4584-B7FD-71C17DA29F48}" srcOrd="0" destOrd="0" presId="urn:microsoft.com/office/officeart/2008/layout/VerticalCurvedList"/>
    <dgm:cxn modelId="{4B11E5FF-D06F-4B6D-8322-D70FC065BA0A}" srcId="{FF6B109E-C6B6-4786-999F-434CA8E49770}" destId="{501EAEA1-BCBD-4651-A07C-E2CCFF328F31}" srcOrd="3" destOrd="0" parTransId="{BBD1862E-49AF-4D93-8588-05106F458E31}" sibTransId="{0E338E01-00ED-41EF-9F89-84CE6E5D6BF0}"/>
    <dgm:cxn modelId="{4443D78B-C708-42D6-91C6-1D0A884FDF2A}" type="presParOf" srcId="{569A30E0-EB30-40E1-AD25-EBFCABA30633}" destId="{04328347-1AA3-4015-BC61-CA00497A1B2F}" srcOrd="0" destOrd="0" presId="urn:microsoft.com/office/officeart/2008/layout/VerticalCurvedList"/>
    <dgm:cxn modelId="{6621E5A4-26D3-42A1-A1B6-314F5ECCD0A7}" type="presParOf" srcId="{04328347-1AA3-4015-BC61-CA00497A1B2F}" destId="{6A9E32C1-66AF-4F5A-A31D-DDFF0011BBD9}" srcOrd="0" destOrd="0" presId="urn:microsoft.com/office/officeart/2008/layout/VerticalCurvedList"/>
    <dgm:cxn modelId="{C866790B-8814-40FE-BA7C-493CB28D1CFE}" type="presParOf" srcId="{6A9E32C1-66AF-4F5A-A31D-DDFF0011BBD9}" destId="{57179F3E-2880-47C3-977C-A954C5713D79}" srcOrd="0" destOrd="0" presId="urn:microsoft.com/office/officeart/2008/layout/VerticalCurvedList"/>
    <dgm:cxn modelId="{CFDFCA7D-E9A0-4FEE-B201-46DA3F5C34E0}" type="presParOf" srcId="{6A9E32C1-66AF-4F5A-A31D-DDFF0011BBD9}" destId="{B19E4C1D-5574-4F26-8075-42A7C01C9D79}" srcOrd="1" destOrd="0" presId="urn:microsoft.com/office/officeart/2008/layout/VerticalCurvedList"/>
    <dgm:cxn modelId="{66ADE361-DACE-49BB-962B-A627BB1EA27E}" type="presParOf" srcId="{6A9E32C1-66AF-4F5A-A31D-DDFF0011BBD9}" destId="{EEBD0E2B-2B8D-4B89-B05F-0B403E243FA4}" srcOrd="2" destOrd="0" presId="urn:microsoft.com/office/officeart/2008/layout/VerticalCurvedList"/>
    <dgm:cxn modelId="{E3B37E0E-71F3-4B9D-B2FD-EBB9DA4398E0}" type="presParOf" srcId="{6A9E32C1-66AF-4F5A-A31D-DDFF0011BBD9}" destId="{F227DBC1-065A-4A7C-961A-734D798866CC}" srcOrd="3" destOrd="0" presId="urn:microsoft.com/office/officeart/2008/layout/VerticalCurvedList"/>
    <dgm:cxn modelId="{B75E7DC6-A81A-4D63-8BE6-9205DAA85DCB}" type="presParOf" srcId="{04328347-1AA3-4015-BC61-CA00497A1B2F}" destId="{01070B5C-E7D2-4584-B7FD-71C17DA29F48}" srcOrd="1" destOrd="0" presId="urn:microsoft.com/office/officeart/2008/layout/VerticalCurvedList"/>
    <dgm:cxn modelId="{73EF85FA-D9B7-4244-8B12-08A43AEC79B0}" type="presParOf" srcId="{04328347-1AA3-4015-BC61-CA00497A1B2F}" destId="{669E4F9D-C3B5-4A0D-AD38-694FA16F2CAF}" srcOrd="2" destOrd="0" presId="urn:microsoft.com/office/officeart/2008/layout/VerticalCurvedList"/>
    <dgm:cxn modelId="{FF43E296-C93C-4E18-835E-0A42AA9278EF}" type="presParOf" srcId="{669E4F9D-C3B5-4A0D-AD38-694FA16F2CAF}" destId="{33D76320-A993-442F-8DFE-3C040F622EAF}" srcOrd="0" destOrd="0" presId="urn:microsoft.com/office/officeart/2008/layout/VerticalCurvedList"/>
    <dgm:cxn modelId="{D0AB655D-D2F0-4269-B524-D611BB4908DB}" type="presParOf" srcId="{04328347-1AA3-4015-BC61-CA00497A1B2F}" destId="{455DC372-E4BD-4A80-A4C5-0152E31FAE7D}" srcOrd="3" destOrd="0" presId="urn:microsoft.com/office/officeart/2008/layout/VerticalCurvedList"/>
    <dgm:cxn modelId="{9F5DC193-AADF-4D29-A73E-4341B283143C}" type="presParOf" srcId="{04328347-1AA3-4015-BC61-CA00497A1B2F}" destId="{4EAE9883-B125-4617-B1E3-9DE5554136CF}" srcOrd="4" destOrd="0" presId="urn:microsoft.com/office/officeart/2008/layout/VerticalCurvedList"/>
    <dgm:cxn modelId="{B0EACD0B-E40C-4159-BF32-8E998EB1244F}" type="presParOf" srcId="{4EAE9883-B125-4617-B1E3-9DE5554136CF}" destId="{B744E16C-65E7-4BEB-BA5F-FE6D9605DC20}" srcOrd="0" destOrd="0" presId="urn:microsoft.com/office/officeart/2008/layout/VerticalCurvedList"/>
    <dgm:cxn modelId="{093AD158-9720-4AE0-96D4-3683D3512F53}" type="presParOf" srcId="{04328347-1AA3-4015-BC61-CA00497A1B2F}" destId="{56ACA7CC-D93C-49C6-A16D-34DF436565B1}" srcOrd="5" destOrd="0" presId="urn:microsoft.com/office/officeart/2008/layout/VerticalCurvedList"/>
    <dgm:cxn modelId="{B3BC10EB-55DF-4840-9126-A2EF2407AC5F}" type="presParOf" srcId="{04328347-1AA3-4015-BC61-CA00497A1B2F}" destId="{EE82CEA5-2FF8-4AB8-A147-10216D73DE6C}" srcOrd="6" destOrd="0" presId="urn:microsoft.com/office/officeart/2008/layout/VerticalCurvedList"/>
    <dgm:cxn modelId="{DB3E53FD-62FE-435F-B2A1-CC9B488534E6}" type="presParOf" srcId="{EE82CEA5-2FF8-4AB8-A147-10216D73DE6C}" destId="{25205CF2-5A96-4B9D-A2C5-DC47FF3D71D7}" srcOrd="0" destOrd="0" presId="urn:microsoft.com/office/officeart/2008/layout/VerticalCurvedList"/>
    <dgm:cxn modelId="{B33B3072-D731-49D9-A73B-748641A7DB8F}" type="presParOf" srcId="{04328347-1AA3-4015-BC61-CA00497A1B2F}" destId="{3A3A4217-B3DC-4B68-9C52-126BCCF48D32}" srcOrd="7" destOrd="0" presId="urn:microsoft.com/office/officeart/2008/layout/VerticalCurvedList"/>
    <dgm:cxn modelId="{28A5B568-5CCC-4217-ACE3-FB4190FECEC1}" type="presParOf" srcId="{04328347-1AA3-4015-BC61-CA00497A1B2F}" destId="{5A28D56F-B272-4348-AA18-12FF52B510A1}" srcOrd="8" destOrd="0" presId="urn:microsoft.com/office/officeart/2008/layout/VerticalCurvedList"/>
    <dgm:cxn modelId="{3961CB45-D868-487F-ADF5-B076CD6EC356}" type="presParOf" srcId="{5A28D56F-B272-4348-AA18-12FF52B510A1}" destId="{E3510BE6-B44F-4433-A318-2478B583B3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6977C4-7821-4537-A467-C5B6A75A2841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355047F-FD0C-4F08-856D-39CA8D6C4E5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500" b="0" dirty="0"/>
            <a:t>შიდა ხარიხის უზრუნველყოფის მექანიზმების განხორციელება</a:t>
          </a:r>
          <a:endParaRPr lang="en-US" sz="1500" b="0" dirty="0"/>
        </a:p>
      </dgm:t>
    </dgm:pt>
    <dgm:pt modelId="{A550814D-DDE5-454F-AE50-40A3240A5378}" type="parTrans" cxnId="{50331665-13F0-4275-A4D5-482D4781096C}">
      <dgm:prSet/>
      <dgm:spPr/>
      <dgm:t>
        <a:bodyPr/>
        <a:lstStyle/>
        <a:p>
          <a:endParaRPr lang="en-US"/>
        </a:p>
      </dgm:t>
    </dgm:pt>
    <dgm:pt modelId="{DA8A265E-3C95-4F7A-8AF5-C2A9F041CB28}" type="sibTrans" cxnId="{50331665-13F0-4275-A4D5-482D4781096C}">
      <dgm:prSet/>
      <dgm:spPr/>
      <dgm:t>
        <a:bodyPr/>
        <a:lstStyle/>
        <a:p>
          <a:endParaRPr lang="en-US"/>
        </a:p>
      </dgm:t>
    </dgm:pt>
    <dgm:pt modelId="{68F97E72-0C51-45E1-AEF7-FB230AEBB6CF}">
      <dgm:prSet phldrT="[Text]"/>
      <dgm:spPr/>
      <dgm:t>
        <a:bodyPr/>
        <a:lstStyle/>
        <a:p>
          <a:r>
            <a:rPr lang="ka-GE" dirty="0"/>
            <a:t>შესაბამისი რგოლების/აქტორების ჩართულობა</a:t>
          </a:r>
          <a:endParaRPr lang="en-US" dirty="0"/>
        </a:p>
      </dgm:t>
    </dgm:pt>
    <dgm:pt modelId="{C1B162C7-5D96-4AB2-AC29-3F5506A6DBB3}" type="parTrans" cxnId="{2150DA4D-1575-415F-94AB-517139EB3042}">
      <dgm:prSet/>
      <dgm:spPr/>
      <dgm:t>
        <a:bodyPr/>
        <a:lstStyle/>
        <a:p>
          <a:endParaRPr lang="en-US"/>
        </a:p>
      </dgm:t>
    </dgm:pt>
    <dgm:pt modelId="{C7C095C8-70DD-44AF-AABC-0F1BBA03A6D3}" type="sibTrans" cxnId="{2150DA4D-1575-415F-94AB-517139EB3042}">
      <dgm:prSet/>
      <dgm:spPr/>
      <dgm:t>
        <a:bodyPr/>
        <a:lstStyle/>
        <a:p>
          <a:endParaRPr lang="en-US"/>
        </a:p>
      </dgm:t>
    </dgm:pt>
    <dgm:pt modelId="{C82F1597-0621-4D46-ADDF-A177E3CAEBC9}">
      <dgm:prSet phldrT="[Text]"/>
      <dgm:spPr/>
      <dgm:t>
        <a:bodyPr/>
        <a:lstStyle/>
        <a:p>
          <a:r>
            <a:rPr lang="ka-GE" dirty="0"/>
            <a:t>შეფასების შედეგების გამოყენება</a:t>
          </a:r>
          <a:endParaRPr lang="en-US" dirty="0"/>
        </a:p>
      </dgm:t>
    </dgm:pt>
    <dgm:pt modelId="{1B2FCD32-2B40-4613-99EE-3904562C244B}" type="parTrans" cxnId="{7063C6C5-A5BD-4A47-BB92-5A3F8BFEE8BE}">
      <dgm:prSet/>
      <dgm:spPr/>
      <dgm:t>
        <a:bodyPr/>
        <a:lstStyle/>
        <a:p>
          <a:endParaRPr lang="en-US"/>
        </a:p>
      </dgm:t>
    </dgm:pt>
    <dgm:pt modelId="{99105200-8EC3-4E21-8D10-0837D89B5F01}" type="sibTrans" cxnId="{7063C6C5-A5BD-4A47-BB92-5A3F8BFEE8BE}">
      <dgm:prSet/>
      <dgm:spPr/>
      <dgm:t>
        <a:bodyPr/>
        <a:lstStyle/>
        <a:p>
          <a:endParaRPr lang="en-US"/>
        </a:p>
      </dgm:t>
    </dgm:pt>
    <dgm:pt modelId="{CB5BFEDF-0825-4E92-9BA0-CEA063226DF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1500" b="0" dirty="0"/>
            <a:t>სტუდენტთა კონტინგენტის დაგეგმვის მექანიზმი</a:t>
          </a:r>
          <a:endParaRPr lang="en-US" sz="1500" b="0" dirty="0"/>
        </a:p>
      </dgm:t>
    </dgm:pt>
    <dgm:pt modelId="{DA27FA6C-6560-4A15-828F-53E5082AC050}" type="parTrans" cxnId="{0916386C-7C7A-4A44-ACA8-8D92305479D9}">
      <dgm:prSet/>
      <dgm:spPr/>
      <dgm:t>
        <a:bodyPr/>
        <a:lstStyle/>
        <a:p>
          <a:endParaRPr lang="en-US"/>
        </a:p>
      </dgm:t>
    </dgm:pt>
    <dgm:pt modelId="{9A034E08-8282-4BDA-8B5D-C28EEB35FEB4}" type="sibTrans" cxnId="{0916386C-7C7A-4A44-ACA8-8D92305479D9}">
      <dgm:prSet/>
      <dgm:spPr/>
      <dgm:t>
        <a:bodyPr/>
        <a:lstStyle/>
        <a:p>
          <a:endParaRPr lang="en-US"/>
        </a:p>
      </dgm:t>
    </dgm:pt>
    <dgm:pt modelId="{8D09952D-54BB-4FB4-917C-5CC737B57C39}">
      <dgm:prSet phldrT="[Text]"/>
      <dgm:spPr/>
      <dgm:t>
        <a:bodyPr/>
        <a:lstStyle/>
        <a:p>
          <a:r>
            <a:rPr lang="ka-GE" dirty="0"/>
            <a:t>სათანადო რესურსები</a:t>
          </a:r>
          <a:endParaRPr lang="en-US" dirty="0"/>
        </a:p>
      </dgm:t>
    </dgm:pt>
    <dgm:pt modelId="{CCC07A36-48BF-49B3-A6E1-F9FA2A4260BE}" type="parTrans" cxnId="{C8D807FE-2A7A-406C-A060-6FFA5E907696}">
      <dgm:prSet/>
      <dgm:spPr/>
      <dgm:t>
        <a:bodyPr/>
        <a:lstStyle/>
        <a:p>
          <a:endParaRPr lang="en-US"/>
        </a:p>
      </dgm:t>
    </dgm:pt>
    <dgm:pt modelId="{A2B1CDBC-ACF5-42F0-BA68-EFF6D0BAD5D3}" type="sibTrans" cxnId="{C8D807FE-2A7A-406C-A060-6FFA5E907696}">
      <dgm:prSet/>
      <dgm:spPr/>
      <dgm:t>
        <a:bodyPr/>
        <a:lstStyle/>
        <a:p>
          <a:endParaRPr lang="en-US"/>
        </a:p>
      </dgm:t>
    </dgm:pt>
    <dgm:pt modelId="{881E533D-4BFD-453B-8C78-40F68979379E}">
      <dgm:prSet phldrT="[Text]"/>
      <dgm:spPr/>
      <dgm:t>
        <a:bodyPr/>
        <a:lstStyle/>
        <a:p>
          <a:r>
            <a:rPr lang="ka-GE" dirty="0"/>
            <a:t>საქმიანობის უწყვეტი შეფასება და განვითარება</a:t>
          </a:r>
          <a:endParaRPr lang="en-US" dirty="0"/>
        </a:p>
      </dgm:t>
    </dgm:pt>
    <dgm:pt modelId="{C70E3449-E875-4337-B90F-58125D63E2A4}" type="parTrans" cxnId="{13C7DB73-5720-4E80-B293-0687D9FB2895}">
      <dgm:prSet/>
      <dgm:spPr/>
      <dgm:t>
        <a:bodyPr/>
        <a:lstStyle/>
        <a:p>
          <a:endParaRPr lang="en-US"/>
        </a:p>
      </dgm:t>
    </dgm:pt>
    <dgm:pt modelId="{3465C048-0F3F-4D72-9276-A09E4BBF5423}" type="sibTrans" cxnId="{13C7DB73-5720-4E80-B293-0687D9FB2895}">
      <dgm:prSet/>
      <dgm:spPr/>
      <dgm:t>
        <a:bodyPr/>
        <a:lstStyle/>
        <a:p>
          <a:endParaRPr lang="en-US"/>
        </a:p>
      </dgm:t>
    </dgm:pt>
    <dgm:pt modelId="{3293EE7A-5CB9-4E66-9B1B-9D3778F2D211}">
      <dgm:prSet phldrT="[Text]"/>
      <dgm:spPr/>
      <dgm:t>
        <a:bodyPr/>
        <a:lstStyle/>
        <a:p>
          <a:r>
            <a:rPr lang="ka-GE" dirty="0"/>
            <a:t>რესურსები</a:t>
          </a:r>
          <a:endParaRPr lang="en-US" dirty="0"/>
        </a:p>
      </dgm:t>
    </dgm:pt>
    <dgm:pt modelId="{A044C64C-4CA3-4D6C-A2E5-4D51327A734A}" type="parTrans" cxnId="{1579C301-1AC4-453C-A9B2-A454E54B75EA}">
      <dgm:prSet/>
      <dgm:spPr/>
      <dgm:t>
        <a:bodyPr/>
        <a:lstStyle/>
        <a:p>
          <a:endParaRPr lang="en-US"/>
        </a:p>
      </dgm:t>
    </dgm:pt>
    <dgm:pt modelId="{FC8ECF22-65D1-48B4-AEDA-A8BFE3C281B8}" type="sibTrans" cxnId="{1579C301-1AC4-453C-A9B2-A454E54B75EA}">
      <dgm:prSet/>
      <dgm:spPr/>
      <dgm:t>
        <a:bodyPr/>
        <a:lstStyle/>
        <a:p>
          <a:endParaRPr lang="en-US"/>
        </a:p>
      </dgm:t>
    </dgm:pt>
    <dgm:pt modelId="{A38D15FB-A256-4E97-88AE-F063CC400234}">
      <dgm:prSet phldrT="[Text]"/>
      <dgm:spPr/>
      <dgm:t>
        <a:bodyPr/>
        <a:lstStyle/>
        <a:p>
          <a:r>
            <a:rPr lang="ka-GE" dirty="0"/>
            <a:t>უსდ-ის მიერ დადგენილი ინდიკატორები და სამიზნე ნიშნულები. 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dirty="0"/>
        </a:p>
      </dgm:t>
    </dgm:pt>
    <dgm:pt modelId="{356B57D8-96C2-4BE1-ABE9-6810770E06DB}" type="parTrans" cxnId="{3362ED11-023D-4C9B-AF2E-18C07E419DC7}">
      <dgm:prSet/>
      <dgm:spPr/>
      <dgm:t>
        <a:bodyPr/>
        <a:lstStyle/>
        <a:p>
          <a:endParaRPr lang="en-US"/>
        </a:p>
      </dgm:t>
    </dgm:pt>
    <dgm:pt modelId="{82658D20-863C-4041-9CDC-325A7AF8EFDD}" type="sibTrans" cxnId="{3362ED11-023D-4C9B-AF2E-18C07E419DC7}">
      <dgm:prSet/>
      <dgm:spPr/>
      <dgm:t>
        <a:bodyPr/>
        <a:lstStyle/>
        <a:p>
          <a:endParaRPr lang="en-US"/>
        </a:p>
      </dgm:t>
    </dgm:pt>
    <dgm:pt modelId="{CC93A45A-789B-4FBD-BEB7-1CD380729448}" type="pres">
      <dgm:prSet presAssocID="{F76977C4-7821-4537-A467-C5B6A75A2841}" presName="theList" presStyleCnt="0">
        <dgm:presLayoutVars>
          <dgm:dir/>
          <dgm:animLvl val="lvl"/>
          <dgm:resizeHandles val="exact"/>
        </dgm:presLayoutVars>
      </dgm:prSet>
      <dgm:spPr/>
    </dgm:pt>
    <dgm:pt modelId="{6B4E9FF4-E74F-4DDD-AD0B-FF581FE21A69}" type="pres">
      <dgm:prSet presAssocID="{6355047F-FD0C-4F08-856D-39CA8D6C4E54}" presName="compNode" presStyleCnt="0"/>
      <dgm:spPr/>
    </dgm:pt>
    <dgm:pt modelId="{08A4E232-706E-4447-9B25-AD0FC6E1AEC1}" type="pres">
      <dgm:prSet presAssocID="{6355047F-FD0C-4F08-856D-39CA8D6C4E54}" presName="aNode" presStyleLbl="bgShp" presStyleIdx="0" presStyleCnt="2"/>
      <dgm:spPr/>
    </dgm:pt>
    <dgm:pt modelId="{03041086-54D1-49FF-8683-114798ECDCD5}" type="pres">
      <dgm:prSet presAssocID="{6355047F-FD0C-4F08-856D-39CA8D6C4E54}" presName="textNode" presStyleLbl="bgShp" presStyleIdx="0" presStyleCnt="2"/>
      <dgm:spPr/>
    </dgm:pt>
    <dgm:pt modelId="{4F5A6A52-2045-4A22-8F27-3B0247881427}" type="pres">
      <dgm:prSet presAssocID="{6355047F-FD0C-4F08-856D-39CA8D6C4E54}" presName="compChildNode" presStyleCnt="0"/>
      <dgm:spPr/>
    </dgm:pt>
    <dgm:pt modelId="{4C4D13D9-1EA1-4B4A-AAC5-6EB927292824}" type="pres">
      <dgm:prSet presAssocID="{6355047F-FD0C-4F08-856D-39CA8D6C4E54}" presName="theInnerList" presStyleCnt="0"/>
      <dgm:spPr/>
    </dgm:pt>
    <dgm:pt modelId="{051966AA-F9F7-44F7-BC14-395298EBBCC4}" type="pres">
      <dgm:prSet presAssocID="{68F97E72-0C51-45E1-AEF7-FB230AEBB6CF}" presName="childNode" presStyleLbl="node1" presStyleIdx="0" presStyleCnt="6" custLinFactY="-16045" custLinFactNeighborY="-100000">
        <dgm:presLayoutVars>
          <dgm:bulletEnabled val="1"/>
        </dgm:presLayoutVars>
      </dgm:prSet>
      <dgm:spPr/>
    </dgm:pt>
    <dgm:pt modelId="{D3A68264-28A7-4D27-BE1E-1893F73E0C70}" type="pres">
      <dgm:prSet presAssocID="{68F97E72-0C51-45E1-AEF7-FB230AEBB6CF}" presName="aSpace2" presStyleCnt="0"/>
      <dgm:spPr/>
    </dgm:pt>
    <dgm:pt modelId="{2543F4A8-8FBF-4BB1-828E-9860B8B1D053}" type="pres">
      <dgm:prSet presAssocID="{8D09952D-54BB-4FB4-917C-5CC737B57C39}" presName="childNode" presStyleLbl="node1" presStyleIdx="1" presStyleCnt="6" custLinFactY="-16045" custLinFactNeighborY="-100000">
        <dgm:presLayoutVars>
          <dgm:bulletEnabled val="1"/>
        </dgm:presLayoutVars>
      </dgm:prSet>
      <dgm:spPr/>
    </dgm:pt>
    <dgm:pt modelId="{5DF51DCF-10C8-4A5D-897A-2BC4DBE1E540}" type="pres">
      <dgm:prSet presAssocID="{8D09952D-54BB-4FB4-917C-5CC737B57C39}" presName="aSpace2" presStyleCnt="0"/>
      <dgm:spPr/>
    </dgm:pt>
    <dgm:pt modelId="{076C70FA-FAC9-427B-B5B7-C6E75B1AEB8A}" type="pres">
      <dgm:prSet presAssocID="{881E533D-4BFD-453B-8C78-40F68979379E}" presName="childNode" presStyleLbl="node1" presStyleIdx="2" presStyleCnt="6" custLinFactY="-16045" custLinFactNeighborY="-100000">
        <dgm:presLayoutVars>
          <dgm:bulletEnabled val="1"/>
        </dgm:presLayoutVars>
      </dgm:prSet>
      <dgm:spPr/>
    </dgm:pt>
    <dgm:pt modelId="{AA49160C-4388-465F-9A17-AA7C3919FCB5}" type="pres">
      <dgm:prSet presAssocID="{881E533D-4BFD-453B-8C78-40F68979379E}" presName="aSpace2" presStyleCnt="0"/>
      <dgm:spPr/>
    </dgm:pt>
    <dgm:pt modelId="{05327846-19F1-4D02-BA0B-D496CE734BE2}" type="pres">
      <dgm:prSet presAssocID="{C82F1597-0621-4D46-ADDF-A177E3CAEBC9}" presName="childNode" presStyleLbl="node1" presStyleIdx="3" presStyleCnt="6" custLinFactY="-16045" custLinFactNeighborY="-100000">
        <dgm:presLayoutVars>
          <dgm:bulletEnabled val="1"/>
        </dgm:presLayoutVars>
      </dgm:prSet>
      <dgm:spPr/>
    </dgm:pt>
    <dgm:pt modelId="{F2635B50-D85A-4011-8E97-98F2920B1BD0}" type="pres">
      <dgm:prSet presAssocID="{6355047F-FD0C-4F08-856D-39CA8D6C4E54}" presName="aSpace" presStyleCnt="0"/>
      <dgm:spPr/>
    </dgm:pt>
    <dgm:pt modelId="{3F79041E-AC9B-4ECE-BDDE-1A03437E7A47}" type="pres">
      <dgm:prSet presAssocID="{CB5BFEDF-0825-4E92-9BA0-CEA063226DF5}" presName="compNode" presStyleCnt="0"/>
      <dgm:spPr/>
    </dgm:pt>
    <dgm:pt modelId="{2D25AE7E-43BF-4471-B86A-7D9F84278942}" type="pres">
      <dgm:prSet presAssocID="{CB5BFEDF-0825-4E92-9BA0-CEA063226DF5}" presName="aNode" presStyleLbl="bgShp" presStyleIdx="1" presStyleCnt="2"/>
      <dgm:spPr/>
    </dgm:pt>
    <dgm:pt modelId="{EA35BB09-A2A2-4800-AA41-543053CE31F3}" type="pres">
      <dgm:prSet presAssocID="{CB5BFEDF-0825-4E92-9BA0-CEA063226DF5}" presName="textNode" presStyleLbl="bgShp" presStyleIdx="1" presStyleCnt="2"/>
      <dgm:spPr/>
    </dgm:pt>
    <dgm:pt modelId="{1662351B-63CA-4027-A3E0-B99C4B992D6B}" type="pres">
      <dgm:prSet presAssocID="{CB5BFEDF-0825-4E92-9BA0-CEA063226DF5}" presName="compChildNode" presStyleCnt="0"/>
      <dgm:spPr/>
    </dgm:pt>
    <dgm:pt modelId="{C23D1267-2EDD-433E-BA7F-2FA95A354398}" type="pres">
      <dgm:prSet presAssocID="{CB5BFEDF-0825-4E92-9BA0-CEA063226DF5}" presName="theInnerList" presStyleCnt="0"/>
      <dgm:spPr/>
    </dgm:pt>
    <dgm:pt modelId="{08B4C55E-83E8-42BD-91A8-4E23D276B9A8}" type="pres">
      <dgm:prSet presAssocID="{3293EE7A-5CB9-4E66-9B1B-9D3778F2D211}" presName="childNode" presStyleLbl="node1" presStyleIdx="4" presStyleCnt="6" custLinFactY="-2258" custLinFactNeighborY="-100000">
        <dgm:presLayoutVars>
          <dgm:bulletEnabled val="1"/>
        </dgm:presLayoutVars>
      </dgm:prSet>
      <dgm:spPr/>
    </dgm:pt>
    <dgm:pt modelId="{509F92DA-7C17-4152-AB21-B14B51464F40}" type="pres">
      <dgm:prSet presAssocID="{3293EE7A-5CB9-4E66-9B1B-9D3778F2D211}" presName="aSpace2" presStyleCnt="0"/>
      <dgm:spPr/>
    </dgm:pt>
    <dgm:pt modelId="{7A0BEDD7-4071-45AF-8CB6-A5D62BD53549}" type="pres">
      <dgm:prSet presAssocID="{A38D15FB-A256-4E97-88AE-F063CC400234}" presName="childNode" presStyleLbl="node1" presStyleIdx="5" presStyleCnt="6" custLinFactY="-2258" custLinFactNeighborY="-100000">
        <dgm:presLayoutVars>
          <dgm:bulletEnabled val="1"/>
        </dgm:presLayoutVars>
      </dgm:prSet>
      <dgm:spPr/>
    </dgm:pt>
  </dgm:ptLst>
  <dgm:cxnLst>
    <dgm:cxn modelId="{1579C301-1AC4-453C-A9B2-A454E54B75EA}" srcId="{CB5BFEDF-0825-4E92-9BA0-CEA063226DF5}" destId="{3293EE7A-5CB9-4E66-9B1B-9D3778F2D211}" srcOrd="0" destOrd="0" parTransId="{A044C64C-4CA3-4D6C-A2E5-4D51327A734A}" sibTransId="{FC8ECF22-65D1-48B4-AEDA-A8BFE3C281B8}"/>
    <dgm:cxn modelId="{F705900B-19ED-458F-B756-3334D7E7B2BF}" type="presOf" srcId="{68F97E72-0C51-45E1-AEF7-FB230AEBB6CF}" destId="{051966AA-F9F7-44F7-BC14-395298EBBCC4}" srcOrd="0" destOrd="0" presId="urn:microsoft.com/office/officeart/2005/8/layout/lProcess2"/>
    <dgm:cxn modelId="{2A5E390E-7EFD-4B15-9B3C-5F9F74DA8A9C}" type="presOf" srcId="{CB5BFEDF-0825-4E92-9BA0-CEA063226DF5}" destId="{EA35BB09-A2A2-4800-AA41-543053CE31F3}" srcOrd="1" destOrd="0" presId="urn:microsoft.com/office/officeart/2005/8/layout/lProcess2"/>
    <dgm:cxn modelId="{3362ED11-023D-4C9B-AF2E-18C07E419DC7}" srcId="{CB5BFEDF-0825-4E92-9BA0-CEA063226DF5}" destId="{A38D15FB-A256-4E97-88AE-F063CC400234}" srcOrd="1" destOrd="0" parTransId="{356B57D8-96C2-4BE1-ABE9-6810770E06DB}" sibTransId="{82658D20-863C-4041-9CDC-325A7AF8EFDD}"/>
    <dgm:cxn modelId="{6125781B-F907-4F1E-98A4-F68EF513198F}" type="presOf" srcId="{C82F1597-0621-4D46-ADDF-A177E3CAEBC9}" destId="{05327846-19F1-4D02-BA0B-D496CE734BE2}" srcOrd="0" destOrd="0" presId="urn:microsoft.com/office/officeart/2005/8/layout/lProcess2"/>
    <dgm:cxn modelId="{41803461-7F81-4155-8BF8-B99D07075C1F}" type="presOf" srcId="{6355047F-FD0C-4F08-856D-39CA8D6C4E54}" destId="{08A4E232-706E-4447-9B25-AD0FC6E1AEC1}" srcOrd="0" destOrd="0" presId="urn:microsoft.com/office/officeart/2005/8/layout/lProcess2"/>
    <dgm:cxn modelId="{0F20DE42-8268-4936-90C4-AE2A0180F69F}" type="presOf" srcId="{881E533D-4BFD-453B-8C78-40F68979379E}" destId="{076C70FA-FAC9-427B-B5B7-C6E75B1AEB8A}" srcOrd="0" destOrd="0" presId="urn:microsoft.com/office/officeart/2005/8/layout/lProcess2"/>
    <dgm:cxn modelId="{50331665-13F0-4275-A4D5-482D4781096C}" srcId="{F76977C4-7821-4537-A467-C5B6A75A2841}" destId="{6355047F-FD0C-4F08-856D-39CA8D6C4E54}" srcOrd="0" destOrd="0" parTransId="{A550814D-DDE5-454F-AE50-40A3240A5378}" sibTransId="{DA8A265E-3C95-4F7A-8AF5-C2A9F041CB28}"/>
    <dgm:cxn modelId="{0916386C-7C7A-4A44-ACA8-8D92305479D9}" srcId="{F76977C4-7821-4537-A467-C5B6A75A2841}" destId="{CB5BFEDF-0825-4E92-9BA0-CEA063226DF5}" srcOrd="1" destOrd="0" parTransId="{DA27FA6C-6560-4A15-828F-53E5082AC050}" sibTransId="{9A034E08-8282-4BDA-8B5D-C28EEB35FEB4}"/>
    <dgm:cxn modelId="{2150DA4D-1575-415F-94AB-517139EB3042}" srcId="{6355047F-FD0C-4F08-856D-39CA8D6C4E54}" destId="{68F97E72-0C51-45E1-AEF7-FB230AEBB6CF}" srcOrd="0" destOrd="0" parTransId="{C1B162C7-5D96-4AB2-AC29-3F5506A6DBB3}" sibTransId="{C7C095C8-70DD-44AF-AABC-0F1BBA03A6D3}"/>
    <dgm:cxn modelId="{13C7DB73-5720-4E80-B293-0687D9FB2895}" srcId="{6355047F-FD0C-4F08-856D-39CA8D6C4E54}" destId="{881E533D-4BFD-453B-8C78-40F68979379E}" srcOrd="2" destOrd="0" parTransId="{C70E3449-E875-4337-B90F-58125D63E2A4}" sibTransId="{3465C048-0F3F-4D72-9276-A09E4BBF5423}"/>
    <dgm:cxn modelId="{B6B5D876-4EE9-4C29-BDEA-EB5513C8794C}" type="presOf" srcId="{6355047F-FD0C-4F08-856D-39CA8D6C4E54}" destId="{03041086-54D1-49FF-8683-114798ECDCD5}" srcOrd="1" destOrd="0" presId="urn:microsoft.com/office/officeart/2005/8/layout/lProcess2"/>
    <dgm:cxn modelId="{0014AC83-83E0-46FA-9F9E-4505585A9B20}" type="presOf" srcId="{F76977C4-7821-4537-A467-C5B6A75A2841}" destId="{CC93A45A-789B-4FBD-BEB7-1CD380729448}" srcOrd="0" destOrd="0" presId="urn:microsoft.com/office/officeart/2005/8/layout/lProcess2"/>
    <dgm:cxn modelId="{CB976695-E19A-4013-BCE7-DB78D521ACA0}" type="presOf" srcId="{3293EE7A-5CB9-4E66-9B1B-9D3778F2D211}" destId="{08B4C55E-83E8-42BD-91A8-4E23D276B9A8}" srcOrd="0" destOrd="0" presId="urn:microsoft.com/office/officeart/2005/8/layout/lProcess2"/>
    <dgm:cxn modelId="{1229F29F-B654-481F-8CEE-958F629C4C8E}" type="presOf" srcId="{CB5BFEDF-0825-4E92-9BA0-CEA063226DF5}" destId="{2D25AE7E-43BF-4471-B86A-7D9F84278942}" srcOrd="0" destOrd="0" presId="urn:microsoft.com/office/officeart/2005/8/layout/lProcess2"/>
    <dgm:cxn modelId="{7063C6C5-A5BD-4A47-BB92-5A3F8BFEE8BE}" srcId="{6355047F-FD0C-4F08-856D-39CA8D6C4E54}" destId="{C82F1597-0621-4D46-ADDF-A177E3CAEBC9}" srcOrd="3" destOrd="0" parTransId="{1B2FCD32-2B40-4613-99EE-3904562C244B}" sibTransId="{99105200-8EC3-4E21-8D10-0837D89B5F01}"/>
    <dgm:cxn modelId="{141574D5-750A-4012-BEBD-6457B9B69EC6}" type="presOf" srcId="{A38D15FB-A256-4E97-88AE-F063CC400234}" destId="{7A0BEDD7-4071-45AF-8CB6-A5D62BD53549}" srcOrd="0" destOrd="0" presId="urn:microsoft.com/office/officeart/2005/8/layout/lProcess2"/>
    <dgm:cxn modelId="{E9E244FC-2EB8-413F-A971-F38FF2BEDA8C}" type="presOf" srcId="{8D09952D-54BB-4FB4-917C-5CC737B57C39}" destId="{2543F4A8-8FBF-4BB1-828E-9860B8B1D053}" srcOrd="0" destOrd="0" presId="urn:microsoft.com/office/officeart/2005/8/layout/lProcess2"/>
    <dgm:cxn modelId="{C8D807FE-2A7A-406C-A060-6FFA5E907696}" srcId="{6355047F-FD0C-4F08-856D-39CA8D6C4E54}" destId="{8D09952D-54BB-4FB4-917C-5CC737B57C39}" srcOrd="1" destOrd="0" parTransId="{CCC07A36-48BF-49B3-A6E1-F9FA2A4260BE}" sibTransId="{A2B1CDBC-ACF5-42F0-BA68-EFF6D0BAD5D3}"/>
    <dgm:cxn modelId="{6CA6D789-C4BF-4B43-B800-E62DAFC440EB}" type="presParOf" srcId="{CC93A45A-789B-4FBD-BEB7-1CD380729448}" destId="{6B4E9FF4-E74F-4DDD-AD0B-FF581FE21A69}" srcOrd="0" destOrd="0" presId="urn:microsoft.com/office/officeart/2005/8/layout/lProcess2"/>
    <dgm:cxn modelId="{5D749547-AF74-4A29-8942-9EBE7CDB69AB}" type="presParOf" srcId="{6B4E9FF4-E74F-4DDD-AD0B-FF581FE21A69}" destId="{08A4E232-706E-4447-9B25-AD0FC6E1AEC1}" srcOrd="0" destOrd="0" presId="urn:microsoft.com/office/officeart/2005/8/layout/lProcess2"/>
    <dgm:cxn modelId="{67E2E5AF-7990-418D-BD13-C662191E675F}" type="presParOf" srcId="{6B4E9FF4-E74F-4DDD-AD0B-FF581FE21A69}" destId="{03041086-54D1-49FF-8683-114798ECDCD5}" srcOrd="1" destOrd="0" presId="urn:microsoft.com/office/officeart/2005/8/layout/lProcess2"/>
    <dgm:cxn modelId="{00CA43D4-D962-4C6A-A9F4-F97408C82638}" type="presParOf" srcId="{6B4E9FF4-E74F-4DDD-AD0B-FF581FE21A69}" destId="{4F5A6A52-2045-4A22-8F27-3B0247881427}" srcOrd="2" destOrd="0" presId="urn:microsoft.com/office/officeart/2005/8/layout/lProcess2"/>
    <dgm:cxn modelId="{EBEFF690-2357-4779-9435-EBFF80636C2B}" type="presParOf" srcId="{4F5A6A52-2045-4A22-8F27-3B0247881427}" destId="{4C4D13D9-1EA1-4B4A-AAC5-6EB927292824}" srcOrd="0" destOrd="0" presId="urn:microsoft.com/office/officeart/2005/8/layout/lProcess2"/>
    <dgm:cxn modelId="{5F53A082-1722-4836-96A7-0FADA2259284}" type="presParOf" srcId="{4C4D13D9-1EA1-4B4A-AAC5-6EB927292824}" destId="{051966AA-F9F7-44F7-BC14-395298EBBCC4}" srcOrd="0" destOrd="0" presId="urn:microsoft.com/office/officeart/2005/8/layout/lProcess2"/>
    <dgm:cxn modelId="{B347D56D-83EA-4862-BE42-0BEA2C0AA2CE}" type="presParOf" srcId="{4C4D13D9-1EA1-4B4A-AAC5-6EB927292824}" destId="{D3A68264-28A7-4D27-BE1E-1893F73E0C70}" srcOrd="1" destOrd="0" presId="urn:microsoft.com/office/officeart/2005/8/layout/lProcess2"/>
    <dgm:cxn modelId="{9D081C5F-6395-4631-951A-50DDB7E6253B}" type="presParOf" srcId="{4C4D13D9-1EA1-4B4A-AAC5-6EB927292824}" destId="{2543F4A8-8FBF-4BB1-828E-9860B8B1D053}" srcOrd="2" destOrd="0" presId="urn:microsoft.com/office/officeart/2005/8/layout/lProcess2"/>
    <dgm:cxn modelId="{156366A8-3F4C-467B-8E70-6AA2129BCE2C}" type="presParOf" srcId="{4C4D13D9-1EA1-4B4A-AAC5-6EB927292824}" destId="{5DF51DCF-10C8-4A5D-897A-2BC4DBE1E540}" srcOrd="3" destOrd="0" presId="urn:microsoft.com/office/officeart/2005/8/layout/lProcess2"/>
    <dgm:cxn modelId="{02CD3779-F444-4AEC-B259-D04C5F8607A8}" type="presParOf" srcId="{4C4D13D9-1EA1-4B4A-AAC5-6EB927292824}" destId="{076C70FA-FAC9-427B-B5B7-C6E75B1AEB8A}" srcOrd="4" destOrd="0" presId="urn:microsoft.com/office/officeart/2005/8/layout/lProcess2"/>
    <dgm:cxn modelId="{0368037E-D3EC-4C98-9E12-4C55F4D8A4AB}" type="presParOf" srcId="{4C4D13D9-1EA1-4B4A-AAC5-6EB927292824}" destId="{AA49160C-4388-465F-9A17-AA7C3919FCB5}" srcOrd="5" destOrd="0" presId="urn:microsoft.com/office/officeart/2005/8/layout/lProcess2"/>
    <dgm:cxn modelId="{F7B16E03-A3DD-4649-BBF0-D36E0CF077BA}" type="presParOf" srcId="{4C4D13D9-1EA1-4B4A-AAC5-6EB927292824}" destId="{05327846-19F1-4D02-BA0B-D496CE734BE2}" srcOrd="6" destOrd="0" presId="urn:microsoft.com/office/officeart/2005/8/layout/lProcess2"/>
    <dgm:cxn modelId="{1DEB9B93-58F7-437F-8039-A98495FC348A}" type="presParOf" srcId="{CC93A45A-789B-4FBD-BEB7-1CD380729448}" destId="{F2635B50-D85A-4011-8E97-98F2920B1BD0}" srcOrd="1" destOrd="0" presId="urn:microsoft.com/office/officeart/2005/8/layout/lProcess2"/>
    <dgm:cxn modelId="{753CFB00-BCF4-4E8D-A38F-684B07E7C8ED}" type="presParOf" srcId="{CC93A45A-789B-4FBD-BEB7-1CD380729448}" destId="{3F79041E-AC9B-4ECE-BDDE-1A03437E7A47}" srcOrd="2" destOrd="0" presId="urn:microsoft.com/office/officeart/2005/8/layout/lProcess2"/>
    <dgm:cxn modelId="{2A6D146C-A20B-4A68-82AA-5B7AEE8C9D91}" type="presParOf" srcId="{3F79041E-AC9B-4ECE-BDDE-1A03437E7A47}" destId="{2D25AE7E-43BF-4471-B86A-7D9F84278942}" srcOrd="0" destOrd="0" presId="urn:microsoft.com/office/officeart/2005/8/layout/lProcess2"/>
    <dgm:cxn modelId="{55ED17A9-A42D-4B27-B39A-5C3D63662552}" type="presParOf" srcId="{3F79041E-AC9B-4ECE-BDDE-1A03437E7A47}" destId="{EA35BB09-A2A2-4800-AA41-543053CE31F3}" srcOrd="1" destOrd="0" presId="urn:microsoft.com/office/officeart/2005/8/layout/lProcess2"/>
    <dgm:cxn modelId="{ABB50618-AC02-45B2-8A38-B6EE691301B4}" type="presParOf" srcId="{3F79041E-AC9B-4ECE-BDDE-1A03437E7A47}" destId="{1662351B-63CA-4027-A3E0-B99C4B992D6B}" srcOrd="2" destOrd="0" presId="urn:microsoft.com/office/officeart/2005/8/layout/lProcess2"/>
    <dgm:cxn modelId="{B5056019-0EDB-4941-A757-D13E450C82E2}" type="presParOf" srcId="{1662351B-63CA-4027-A3E0-B99C4B992D6B}" destId="{C23D1267-2EDD-433E-BA7F-2FA95A354398}" srcOrd="0" destOrd="0" presId="urn:microsoft.com/office/officeart/2005/8/layout/lProcess2"/>
    <dgm:cxn modelId="{17719099-CCC9-49C2-B9E2-30935B12392E}" type="presParOf" srcId="{C23D1267-2EDD-433E-BA7F-2FA95A354398}" destId="{08B4C55E-83E8-42BD-91A8-4E23D276B9A8}" srcOrd="0" destOrd="0" presId="urn:microsoft.com/office/officeart/2005/8/layout/lProcess2"/>
    <dgm:cxn modelId="{A690C385-1A55-479A-8408-982E85FB5911}" type="presParOf" srcId="{C23D1267-2EDD-433E-BA7F-2FA95A354398}" destId="{509F92DA-7C17-4152-AB21-B14B51464F40}" srcOrd="1" destOrd="0" presId="urn:microsoft.com/office/officeart/2005/8/layout/lProcess2"/>
    <dgm:cxn modelId="{8944354D-C793-4DD4-A22B-5BAE9EE09765}" type="presParOf" srcId="{C23D1267-2EDD-433E-BA7F-2FA95A354398}" destId="{7A0BEDD7-4071-45AF-8CB6-A5D62BD5354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4304B-503A-49E7-857E-9E7FEDA93E68}">
      <dsp:nvSpPr>
        <dsp:cNvPr id="0" name=""/>
        <dsp:cNvSpPr/>
      </dsp:nvSpPr>
      <dsp:spPr>
        <a:xfrm>
          <a:off x="3073997" y="2199"/>
          <a:ext cx="3458246" cy="10577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/>
            <a:t>საჯაროობის გზით გამჭვირვალობის უზრუნველყოფა;</a:t>
          </a:r>
          <a:endParaRPr lang="en-US" sz="1600" kern="1200"/>
        </a:p>
      </dsp:txBody>
      <dsp:txXfrm>
        <a:off x="3125631" y="53833"/>
        <a:ext cx="3354978" cy="954463"/>
      </dsp:txXfrm>
    </dsp:sp>
    <dsp:sp modelId="{F7F9B80F-651F-414F-B1B8-4E980AC2C60E}">
      <dsp:nvSpPr>
        <dsp:cNvPr id="0" name=""/>
        <dsp:cNvSpPr/>
      </dsp:nvSpPr>
      <dsp:spPr>
        <a:xfrm>
          <a:off x="3073997" y="1112816"/>
          <a:ext cx="3458246" cy="1057731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/>
            <a:t>ინსტიტუციური განვითარება;</a:t>
          </a:r>
          <a:endParaRPr lang="en-US" sz="1600" kern="1200" dirty="0"/>
        </a:p>
      </dsp:txBody>
      <dsp:txXfrm>
        <a:off x="3125631" y="1164450"/>
        <a:ext cx="3354978" cy="954463"/>
      </dsp:txXfrm>
    </dsp:sp>
    <dsp:sp modelId="{65571970-AF64-4EC3-A2FB-3A39AA6B4FB2}">
      <dsp:nvSpPr>
        <dsp:cNvPr id="0" name=""/>
        <dsp:cNvSpPr/>
      </dsp:nvSpPr>
      <dsp:spPr>
        <a:xfrm>
          <a:off x="3073997" y="2223434"/>
          <a:ext cx="3458246" cy="1057731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/>
            <a:t>ქვეყნის უმაღლესი განათლების კონკურენტუნარიანობის გაზრდა გლობალიზაციის პირობებში;</a:t>
          </a:r>
          <a:endParaRPr lang="en-US" sz="1600" kern="1200"/>
        </a:p>
      </dsp:txBody>
      <dsp:txXfrm>
        <a:off x="3125631" y="2275068"/>
        <a:ext cx="3354978" cy="954463"/>
      </dsp:txXfrm>
    </dsp:sp>
    <dsp:sp modelId="{663E2EDB-5663-4CE5-8EE4-65C02EE9FCBC}">
      <dsp:nvSpPr>
        <dsp:cNvPr id="0" name=""/>
        <dsp:cNvSpPr/>
      </dsp:nvSpPr>
      <dsp:spPr>
        <a:xfrm>
          <a:off x="3073997" y="3334051"/>
          <a:ext cx="3458246" cy="1057731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/>
            <a:t>ქვეყნის ინტერესებისა და მისწრაფებების მხარდაჭერა.</a:t>
          </a:r>
          <a:endParaRPr lang="en-US" sz="1600" kern="1200"/>
        </a:p>
      </dsp:txBody>
      <dsp:txXfrm>
        <a:off x="3125631" y="3385685"/>
        <a:ext cx="3354978" cy="9544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E4C1D-5574-4F26-8075-42A7C01C9D79}">
      <dsp:nvSpPr>
        <dsp:cNvPr id="0" name=""/>
        <dsp:cNvSpPr/>
      </dsp:nvSpPr>
      <dsp:spPr>
        <a:xfrm>
          <a:off x="-3444851" y="-529655"/>
          <a:ext cx="4107312" cy="4107312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70B5C-E7D2-4584-B7FD-71C17DA29F48}">
      <dsp:nvSpPr>
        <dsp:cNvPr id="0" name=""/>
        <dsp:cNvSpPr/>
      </dsp:nvSpPr>
      <dsp:spPr>
        <a:xfrm>
          <a:off x="425984" y="304800"/>
          <a:ext cx="6254825" cy="60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700" kern="1200" dirty="0"/>
            <a:t>შესაბამისი წესები და რეგულაციები</a:t>
          </a:r>
        </a:p>
      </dsp:txBody>
      <dsp:txXfrm>
        <a:off x="425984" y="304800"/>
        <a:ext cx="6254825" cy="609600"/>
      </dsp:txXfrm>
    </dsp:sp>
    <dsp:sp modelId="{33D76320-A993-442F-8DFE-3C040F622EAF}">
      <dsp:nvSpPr>
        <dsp:cNvPr id="0" name=""/>
        <dsp:cNvSpPr/>
      </dsp:nvSpPr>
      <dsp:spPr>
        <a:xfrm>
          <a:off x="44984" y="228600"/>
          <a:ext cx="762000" cy="76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DC372-E4BD-4A80-A4C5-0152E31FAE7D}">
      <dsp:nvSpPr>
        <dsp:cNvPr id="0" name=""/>
        <dsp:cNvSpPr/>
      </dsp:nvSpPr>
      <dsp:spPr>
        <a:xfrm>
          <a:off x="647574" y="1219200"/>
          <a:ext cx="6033235" cy="60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700" kern="1200" dirty="0"/>
            <a:t>პლაგიატის აღმოჩენის და თავიდან აცილების მექანიზმები</a:t>
          </a:r>
          <a:endParaRPr lang="en-US" sz="1700" kern="1200" dirty="0">
            <a:solidFill>
              <a:schemeClr val="tx1"/>
            </a:solidFill>
            <a:latin typeface="+mj-lt"/>
          </a:endParaRPr>
        </a:p>
      </dsp:txBody>
      <dsp:txXfrm>
        <a:off x="647574" y="1219200"/>
        <a:ext cx="6033235" cy="609600"/>
      </dsp:txXfrm>
    </dsp:sp>
    <dsp:sp modelId="{B744E16C-65E7-4BEB-BA5F-FE6D9605DC20}">
      <dsp:nvSpPr>
        <dsp:cNvPr id="0" name=""/>
        <dsp:cNvSpPr/>
      </dsp:nvSpPr>
      <dsp:spPr>
        <a:xfrm>
          <a:off x="266574" y="1143000"/>
          <a:ext cx="762000" cy="76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CA7CC-D93C-49C6-A16D-34DF436565B1}">
      <dsp:nvSpPr>
        <dsp:cNvPr id="0" name=""/>
        <dsp:cNvSpPr/>
      </dsp:nvSpPr>
      <dsp:spPr>
        <a:xfrm>
          <a:off x="425984" y="2133600"/>
          <a:ext cx="6254825" cy="60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700" kern="1200" dirty="0"/>
            <a:t>აკადემიური თავისუფლების უზრუნველყოფა</a:t>
          </a:r>
          <a:endParaRPr lang="en-US" sz="1700" kern="1200" dirty="0">
            <a:solidFill>
              <a:schemeClr val="tx1"/>
            </a:solidFill>
            <a:latin typeface="+mj-lt"/>
          </a:endParaRPr>
        </a:p>
      </dsp:txBody>
      <dsp:txXfrm>
        <a:off x="425984" y="2133600"/>
        <a:ext cx="6254825" cy="609600"/>
      </dsp:txXfrm>
    </dsp:sp>
    <dsp:sp modelId="{25205CF2-5A96-4B9D-A2C5-DC47FF3D71D7}">
      <dsp:nvSpPr>
        <dsp:cNvPr id="0" name=""/>
        <dsp:cNvSpPr/>
      </dsp:nvSpPr>
      <dsp:spPr>
        <a:xfrm>
          <a:off x="44984" y="2057400"/>
          <a:ext cx="762000" cy="76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E4C1D-5574-4F26-8075-42A7C01C9D79}">
      <dsp:nvSpPr>
        <dsp:cNvPr id="0" name=""/>
        <dsp:cNvSpPr/>
      </dsp:nvSpPr>
      <dsp:spPr>
        <a:xfrm>
          <a:off x="-4637199" y="-710924"/>
          <a:ext cx="5523734" cy="5523734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70B5C-E7D2-4584-B7FD-71C17DA29F48}">
      <dsp:nvSpPr>
        <dsp:cNvPr id="0" name=""/>
        <dsp:cNvSpPr/>
      </dsp:nvSpPr>
      <dsp:spPr>
        <a:xfrm>
          <a:off x="570162" y="410188"/>
          <a:ext cx="6655835" cy="82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17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/>
            <a:t>3.1 </a:t>
          </a:r>
          <a:r>
            <a:rPr lang="ka-GE" sz="1400" kern="1200" dirty="0" err="1"/>
            <a:t>უსდ</a:t>
          </a:r>
          <a:r>
            <a:rPr lang="ka-GE" sz="1400" kern="1200" dirty="0"/>
            <a:t>-ს აქვს პროგრამის დაგეგმვის, შემუშავების, დამტკიცების, განვითარებისა და გაუქმების პროცედურები</a:t>
          </a:r>
        </a:p>
      </dsp:txBody>
      <dsp:txXfrm>
        <a:off x="570162" y="410188"/>
        <a:ext cx="6655835" cy="820377"/>
      </dsp:txXfrm>
    </dsp:sp>
    <dsp:sp modelId="{33D76320-A993-442F-8DFE-3C040F622EAF}">
      <dsp:nvSpPr>
        <dsp:cNvPr id="0" name=""/>
        <dsp:cNvSpPr/>
      </dsp:nvSpPr>
      <dsp:spPr>
        <a:xfrm>
          <a:off x="57427" y="307641"/>
          <a:ext cx="1025471" cy="1025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DC372-E4BD-4A80-A4C5-0152E31FAE7D}">
      <dsp:nvSpPr>
        <dsp:cNvPr id="0" name=""/>
        <dsp:cNvSpPr/>
      </dsp:nvSpPr>
      <dsp:spPr>
        <a:xfrm>
          <a:off x="868369" y="1640754"/>
          <a:ext cx="6357628" cy="82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174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000" kern="1200" dirty="0"/>
            <a:t>3.2 პროგრამის სტრუქტურა და შინაარსი (</a:t>
          </a:r>
          <a:r>
            <a:rPr lang="en-US" sz="1000" kern="1200" dirty="0"/>
            <a:t>ECTS, </a:t>
          </a:r>
          <a:r>
            <a:rPr lang="ka-GE" sz="1000" kern="1200" dirty="0"/>
            <a:t>ეროვნული საკვალიფიკაციო ჩარჩო, პროგრამის შემადგენელი ყველა კომპონენტის ლოგიკური კავშირი, პროგრამით გათვალისწინებული სწავლის შედეგების მიღწევა გონივრულ ვადაში, ინდივიდუალური მიდგომების გამოყენება, პროგრამის შესახებ ინფორმაციის ხელმისაწვდომობა)</a:t>
          </a:r>
          <a:endParaRPr lang="en-US" sz="1000" kern="1200" dirty="0">
            <a:solidFill>
              <a:schemeClr val="tx1"/>
            </a:solidFill>
            <a:latin typeface="+mj-lt"/>
          </a:endParaRPr>
        </a:p>
      </dsp:txBody>
      <dsp:txXfrm>
        <a:off x="868369" y="1640754"/>
        <a:ext cx="6357628" cy="820377"/>
      </dsp:txXfrm>
    </dsp:sp>
    <dsp:sp modelId="{B744E16C-65E7-4BEB-BA5F-FE6D9605DC20}">
      <dsp:nvSpPr>
        <dsp:cNvPr id="0" name=""/>
        <dsp:cNvSpPr/>
      </dsp:nvSpPr>
      <dsp:spPr>
        <a:xfrm>
          <a:off x="355634" y="1538207"/>
          <a:ext cx="1025471" cy="1025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D6CBA-B4CB-4707-83DB-D7B693F588F1}">
      <dsp:nvSpPr>
        <dsp:cNvPr id="0" name=""/>
        <dsp:cNvSpPr/>
      </dsp:nvSpPr>
      <dsp:spPr>
        <a:xfrm>
          <a:off x="570162" y="2871320"/>
          <a:ext cx="6655835" cy="82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17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/>
            <a:t>3.3 სწავლის შედეგების შეფასება (სწავლის შედეგების ადეკვატური, 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/>
            <a:t>გამჭვირვალე და სამართლიანი შეფასების სისტემა, აპელაციის სისტემა)</a:t>
          </a:r>
          <a:endParaRPr lang="en-US" sz="1400" kern="1200" dirty="0"/>
        </a:p>
      </dsp:txBody>
      <dsp:txXfrm>
        <a:off x="570162" y="2871320"/>
        <a:ext cx="6655835" cy="820377"/>
      </dsp:txXfrm>
    </dsp:sp>
    <dsp:sp modelId="{74915629-42A1-44CB-B998-9A65630F4DC0}">
      <dsp:nvSpPr>
        <dsp:cNvPr id="0" name=""/>
        <dsp:cNvSpPr/>
      </dsp:nvSpPr>
      <dsp:spPr>
        <a:xfrm>
          <a:off x="57427" y="2768773"/>
          <a:ext cx="1025471" cy="1025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D8ECB-56C9-4988-BB08-AE6E0FCDF553}">
      <dsp:nvSpPr>
        <dsp:cNvPr id="0" name=""/>
        <dsp:cNvSpPr/>
      </dsp:nvSpPr>
      <dsp:spPr>
        <a:xfrm>
          <a:off x="-4049188" y="-621531"/>
          <a:ext cx="4825220" cy="4825220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3D6C3-5AEC-48A8-9240-E1280EDFBDB1}">
      <dsp:nvSpPr>
        <dsp:cNvPr id="0" name=""/>
        <dsp:cNvSpPr/>
      </dsp:nvSpPr>
      <dsp:spPr>
        <a:xfrm>
          <a:off x="251533" y="162844"/>
          <a:ext cx="4943450" cy="32554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solidFill>
                <a:schemeClr val="tx1"/>
              </a:solidFill>
            </a:rPr>
            <a:t>პერსონალის მართვის ზოგადი პრინციპები და წესები;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1533" y="162844"/>
        <a:ext cx="4943450" cy="325546"/>
      </dsp:txXfrm>
    </dsp:sp>
    <dsp:sp modelId="{12FA698D-99E9-4918-9029-17FA621BE6B3}">
      <dsp:nvSpPr>
        <dsp:cNvPr id="0" name=""/>
        <dsp:cNvSpPr/>
      </dsp:nvSpPr>
      <dsp:spPr>
        <a:xfrm>
          <a:off x="48067" y="122151"/>
          <a:ext cx="406933" cy="406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E7BB8-4078-4166-9F0B-51E9A987F949}">
      <dsp:nvSpPr>
        <dsp:cNvPr id="0" name=""/>
        <dsp:cNvSpPr/>
      </dsp:nvSpPr>
      <dsp:spPr>
        <a:xfrm>
          <a:off x="546345" y="605799"/>
          <a:ext cx="4648639" cy="41684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solidFill>
                <a:schemeClr val="tx1"/>
              </a:solidFill>
            </a:rPr>
            <a:t>პერსონალის სამსახურში მიღების (არჩევა/დანიშვნა) გამჭვირვალე და ობიექტური პროცედურა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46345" y="605799"/>
        <a:ext cx="4648639" cy="416849"/>
      </dsp:txXfrm>
    </dsp:sp>
    <dsp:sp modelId="{D68C0CD7-E406-441A-B227-B6C5D6DA40A6}">
      <dsp:nvSpPr>
        <dsp:cNvPr id="0" name=""/>
        <dsp:cNvSpPr/>
      </dsp:nvSpPr>
      <dsp:spPr>
        <a:xfrm>
          <a:off x="342878" y="610757"/>
          <a:ext cx="406933" cy="406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16A9F-185D-460B-ABF7-1F7026787194}">
      <dsp:nvSpPr>
        <dsp:cNvPr id="0" name=""/>
        <dsp:cNvSpPr/>
      </dsp:nvSpPr>
      <dsp:spPr>
        <a:xfrm>
          <a:off x="707900" y="1139699"/>
          <a:ext cx="4487083" cy="32554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solidFill>
                <a:schemeClr val="tx1"/>
              </a:solidFill>
            </a:rPr>
            <a:t>აფილირების წესი და პირობები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07900" y="1139699"/>
        <a:ext cx="4487083" cy="325546"/>
      </dsp:txXfrm>
    </dsp:sp>
    <dsp:sp modelId="{55549D6E-8BE6-45E1-8C06-B70F6145AF0E}">
      <dsp:nvSpPr>
        <dsp:cNvPr id="0" name=""/>
        <dsp:cNvSpPr/>
      </dsp:nvSpPr>
      <dsp:spPr>
        <a:xfrm>
          <a:off x="504434" y="1099006"/>
          <a:ext cx="406933" cy="406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879AC-21F5-4EE9-AAC0-53F899538E78}">
      <dsp:nvSpPr>
        <dsp:cNvPr id="0" name=""/>
        <dsp:cNvSpPr/>
      </dsp:nvSpPr>
      <dsp:spPr>
        <a:xfrm>
          <a:off x="759483" y="1628305"/>
          <a:ext cx="4435500" cy="32554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solidFill>
                <a:schemeClr val="tx1"/>
              </a:solidFill>
            </a:rPr>
            <a:t>პერსონალის საქმიანობის შეფასება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59483" y="1628305"/>
        <a:ext cx="4435500" cy="325546"/>
      </dsp:txXfrm>
    </dsp:sp>
    <dsp:sp modelId="{056E3C0D-432D-4994-B5B6-1DB1D119559C}">
      <dsp:nvSpPr>
        <dsp:cNvPr id="0" name=""/>
        <dsp:cNvSpPr/>
      </dsp:nvSpPr>
      <dsp:spPr>
        <a:xfrm>
          <a:off x="556017" y="1587612"/>
          <a:ext cx="406933" cy="406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39096-E5B6-40F4-823A-C446992B71A6}">
      <dsp:nvSpPr>
        <dsp:cNvPr id="0" name=""/>
        <dsp:cNvSpPr/>
      </dsp:nvSpPr>
      <dsp:spPr>
        <a:xfrm>
          <a:off x="707900" y="2116912"/>
          <a:ext cx="4487083" cy="32554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solidFill>
                <a:schemeClr val="tx1"/>
              </a:solidFill>
            </a:rPr>
            <a:t>პერსონალის პროფესიული განვითარება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07900" y="2116912"/>
        <a:ext cx="4487083" cy="325546"/>
      </dsp:txXfrm>
    </dsp:sp>
    <dsp:sp modelId="{D59C87F7-D7F7-4661-8F83-7314F36F0579}">
      <dsp:nvSpPr>
        <dsp:cNvPr id="0" name=""/>
        <dsp:cNvSpPr/>
      </dsp:nvSpPr>
      <dsp:spPr>
        <a:xfrm>
          <a:off x="504434" y="2076218"/>
          <a:ext cx="406933" cy="406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E09FC-8FF0-4C2E-8A76-867C1EF6B4B7}">
      <dsp:nvSpPr>
        <dsp:cNvPr id="0" name=""/>
        <dsp:cNvSpPr/>
      </dsp:nvSpPr>
      <dsp:spPr>
        <a:xfrm>
          <a:off x="546345" y="2605160"/>
          <a:ext cx="4648639" cy="32554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solidFill>
                <a:schemeClr val="tx1"/>
              </a:solidFill>
            </a:rPr>
            <a:t>ანაზღაურებისა და წახალისების პრინციპები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46345" y="2605160"/>
        <a:ext cx="4648639" cy="325546"/>
      </dsp:txXfrm>
    </dsp:sp>
    <dsp:sp modelId="{50CF0445-4938-40CC-849E-B9857C72FA54}">
      <dsp:nvSpPr>
        <dsp:cNvPr id="0" name=""/>
        <dsp:cNvSpPr/>
      </dsp:nvSpPr>
      <dsp:spPr>
        <a:xfrm>
          <a:off x="342878" y="2564466"/>
          <a:ext cx="406933" cy="406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12253-11EF-43CC-8E97-234BF13BEDAD}">
      <dsp:nvSpPr>
        <dsp:cNvPr id="0" name=""/>
        <dsp:cNvSpPr/>
      </dsp:nvSpPr>
      <dsp:spPr>
        <a:xfrm>
          <a:off x="251533" y="3093766"/>
          <a:ext cx="4943450" cy="32554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0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solidFill>
                <a:schemeClr val="tx1"/>
              </a:solidFill>
            </a:rPr>
            <a:t>სამიზნე ნიშნულები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1533" y="3093766"/>
        <a:ext cx="4943450" cy="325546"/>
      </dsp:txXfrm>
    </dsp:sp>
    <dsp:sp modelId="{CB9F613B-2DC5-421A-B12A-5CB15BCF5C69}">
      <dsp:nvSpPr>
        <dsp:cNvPr id="0" name=""/>
        <dsp:cNvSpPr/>
      </dsp:nvSpPr>
      <dsp:spPr>
        <a:xfrm>
          <a:off x="48067" y="3053073"/>
          <a:ext cx="406933" cy="406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B443C-6B86-43CE-83A6-A41FBAA51630}">
      <dsp:nvSpPr>
        <dsp:cNvPr id="0" name=""/>
        <dsp:cNvSpPr/>
      </dsp:nvSpPr>
      <dsp:spPr>
        <a:xfrm>
          <a:off x="0" y="684450"/>
          <a:ext cx="6102747" cy="24410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835BE-DB8D-40F4-A3AB-87C9A55F2AB4}">
      <dsp:nvSpPr>
        <dsp:cNvPr id="0" name=""/>
        <dsp:cNvSpPr/>
      </dsp:nvSpPr>
      <dsp:spPr>
        <a:xfrm>
          <a:off x="732329" y="1111642"/>
          <a:ext cx="2013906" cy="1196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700" kern="1200" dirty="0"/>
            <a:t>კანონთან შესაბამისი წესები და რეგულაციები</a:t>
          </a:r>
          <a:endParaRPr lang="en-US" sz="1700" kern="1200" dirty="0"/>
        </a:p>
      </dsp:txBody>
      <dsp:txXfrm>
        <a:off x="732329" y="1111642"/>
        <a:ext cx="2013906" cy="1196138"/>
      </dsp:txXfrm>
    </dsp:sp>
    <dsp:sp modelId="{E5ACEF02-B75A-4461-91C7-2D1A8C9E8E00}">
      <dsp:nvSpPr>
        <dsp:cNvPr id="0" name=""/>
        <dsp:cNvSpPr/>
      </dsp:nvSpPr>
      <dsp:spPr>
        <a:xfrm>
          <a:off x="3051373" y="1502218"/>
          <a:ext cx="2380071" cy="1196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700" kern="1200" dirty="0"/>
            <a:t>სტუდენტების უფლებებისა და კანონიერი ინტერესების დაცვა</a:t>
          </a:r>
          <a:endParaRPr lang="en-US" sz="1700" kern="1200" dirty="0"/>
        </a:p>
      </dsp:txBody>
      <dsp:txXfrm>
        <a:off x="3051373" y="1502218"/>
        <a:ext cx="2380071" cy="11961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0E6B3-B204-4F20-BF4A-FD91C3EC9999}">
      <dsp:nvSpPr>
        <dsp:cNvPr id="0" name=""/>
        <dsp:cNvSpPr/>
      </dsp:nvSpPr>
      <dsp:spPr>
        <a:xfrm>
          <a:off x="2342" y="719257"/>
          <a:ext cx="2853796" cy="15684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000" kern="1200" dirty="0">
              <a:solidFill>
                <a:schemeClr val="tx1"/>
              </a:solidFill>
            </a:rPr>
            <a:t>სათანადოდ პასუხობს საგანმანათლებლო პროგრამებისა და კვლევითი საქმიანობის მოთხოვნებს და შეესაბამება არსებულ და/ან დაგეგმილ სტუდენტთა რაოდენობას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86565" y="719257"/>
        <a:ext cx="1285350" cy="1568446"/>
      </dsp:txXfrm>
    </dsp:sp>
    <dsp:sp modelId="{B51809D5-B8E2-4D33-8C9F-EBEFCFE369E9}">
      <dsp:nvSpPr>
        <dsp:cNvPr id="0" name=""/>
        <dsp:cNvSpPr/>
      </dsp:nvSpPr>
      <dsp:spPr>
        <a:xfrm>
          <a:off x="2570758" y="719257"/>
          <a:ext cx="2853796" cy="1568446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 dirty="0">
              <a:solidFill>
                <a:schemeClr val="tx1"/>
              </a:solidFill>
            </a:rPr>
            <a:t>უსაფრთხო გარემო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354981" y="719257"/>
        <a:ext cx="1285350" cy="1568446"/>
      </dsp:txXfrm>
    </dsp:sp>
    <dsp:sp modelId="{487191DB-C212-4F58-A985-DD93934D007F}">
      <dsp:nvSpPr>
        <dsp:cNvPr id="0" name=""/>
        <dsp:cNvSpPr/>
      </dsp:nvSpPr>
      <dsp:spPr>
        <a:xfrm>
          <a:off x="5139175" y="719257"/>
          <a:ext cx="2853796" cy="1568446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>
              <a:solidFill>
                <a:schemeClr val="tx1"/>
              </a:solidFill>
            </a:rPr>
            <a:t>ადაპტირებული გარემო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923398" y="719257"/>
        <a:ext cx="1285350" cy="15684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2F34E-B63E-450D-9816-82B5B0D72758}">
      <dsp:nvSpPr>
        <dsp:cNvPr id="0" name=""/>
        <dsp:cNvSpPr/>
      </dsp:nvSpPr>
      <dsp:spPr>
        <a:xfrm rot="16200000">
          <a:off x="305172" y="1168386"/>
          <a:ext cx="2763515" cy="14875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76200" rIns="68580" bIns="7620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 dirty="0"/>
            <a:t>ბიბლიოთეკაში არსებული </a:t>
          </a:r>
          <a:r>
            <a:rPr lang="ka-GE" sz="1200" b="1" kern="1200" dirty="0"/>
            <a:t>გარემო, რესურსები და მომსახურება</a:t>
          </a:r>
          <a:r>
            <a:rPr lang="ka-GE" sz="1200" kern="1200" dirty="0"/>
            <a:t> ხელს უწყობს სასწავლო და კვლევითი საქმიანობის ეფექტურ განხორციელებას</a:t>
          </a:r>
          <a:endParaRPr lang="en-US" sz="1200" kern="1200" dirty="0"/>
        </a:p>
      </dsp:txBody>
      <dsp:txXfrm rot="5400000">
        <a:off x="1015770" y="603050"/>
        <a:ext cx="1414951" cy="2618253"/>
      </dsp:txXfrm>
    </dsp:sp>
    <dsp:sp modelId="{27609291-ED57-4AD7-88B0-D7A59DF4B7C1}">
      <dsp:nvSpPr>
        <dsp:cNvPr id="0" name=""/>
        <dsp:cNvSpPr/>
      </dsp:nvSpPr>
      <dsp:spPr>
        <a:xfrm rot="5400000">
          <a:off x="1847593" y="1168386"/>
          <a:ext cx="2763515" cy="14875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76200" rIns="45720" bIns="7620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a-GE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a-GE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a-GE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 dirty="0"/>
            <a:t>საბიბლიოთეკო რესურსების განვითარება</a:t>
          </a:r>
          <a:endParaRPr lang="en-US" sz="1200" kern="1200" dirty="0"/>
        </a:p>
      </dsp:txBody>
      <dsp:txXfrm rot="-5400000">
        <a:off x="2485560" y="603051"/>
        <a:ext cx="1414951" cy="2618253"/>
      </dsp:txXfrm>
    </dsp:sp>
    <dsp:sp modelId="{38D834EA-BC1D-44C6-8881-28D31142BEA2}">
      <dsp:nvSpPr>
        <dsp:cNvPr id="0" name=""/>
        <dsp:cNvSpPr/>
      </dsp:nvSpPr>
      <dsp:spPr>
        <a:xfrm>
          <a:off x="1811946" y="-3902"/>
          <a:ext cx="1323119" cy="123085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4F077-356B-4035-93B4-AB5E14726FF9}">
      <dsp:nvSpPr>
        <dsp:cNvPr id="0" name=""/>
        <dsp:cNvSpPr/>
      </dsp:nvSpPr>
      <dsp:spPr>
        <a:xfrm rot="10800000">
          <a:off x="1940476" y="2595779"/>
          <a:ext cx="1329813" cy="109370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0FFBC-031B-46F4-9E4D-B3954BFDB14F}">
      <dsp:nvSpPr>
        <dsp:cNvPr id="0" name=""/>
        <dsp:cNvSpPr/>
      </dsp:nvSpPr>
      <dsp:spPr>
        <a:xfrm>
          <a:off x="6362" y="1601204"/>
          <a:ext cx="1901651" cy="11409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/>
            <a:t>ინფორმაციული ტექნოლოგიების ინფრასტრუქტურა </a:t>
          </a:r>
          <a:endParaRPr lang="en-US" sz="1500" kern="1200" dirty="0"/>
        </a:p>
      </dsp:txBody>
      <dsp:txXfrm>
        <a:off x="39780" y="1634622"/>
        <a:ext cx="1834815" cy="1074154"/>
      </dsp:txXfrm>
    </dsp:sp>
    <dsp:sp modelId="{6A8D42FC-EC51-4047-B6DA-D9AFFCA14C5A}">
      <dsp:nvSpPr>
        <dsp:cNvPr id="0" name=""/>
        <dsp:cNvSpPr/>
      </dsp:nvSpPr>
      <dsp:spPr>
        <a:xfrm>
          <a:off x="2098178" y="1935895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098178" y="2030217"/>
        <a:ext cx="282205" cy="282965"/>
      </dsp:txXfrm>
    </dsp:sp>
    <dsp:sp modelId="{5941E94E-980A-4326-A6DF-7F0DA5854701}">
      <dsp:nvSpPr>
        <dsp:cNvPr id="0" name=""/>
        <dsp:cNvSpPr/>
      </dsp:nvSpPr>
      <dsp:spPr>
        <a:xfrm>
          <a:off x="2668674" y="1601204"/>
          <a:ext cx="1901651" cy="114099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/>
            <a:t>ელექტრონული სისტემის მართვა და განვითარება</a:t>
          </a:r>
          <a:endParaRPr lang="en-US" sz="1500" kern="1200" dirty="0"/>
        </a:p>
      </dsp:txBody>
      <dsp:txXfrm>
        <a:off x="2702092" y="1634622"/>
        <a:ext cx="1834815" cy="1074154"/>
      </dsp:txXfrm>
    </dsp:sp>
    <dsp:sp modelId="{CF90BF96-2D4C-4C8E-A3E6-F1AC07D9C341}">
      <dsp:nvSpPr>
        <dsp:cNvPr id="0" name=""/>
        <dsp:cNvSpPr/>
      </dsp:nvSpPr>
      <dsp:spPr>
        <a:xfrm>
          <a:off x="4760490" y="1935895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760490" y="2030217"/>
        <a:ext cx="282205" cy="282965"/>
      </dsp:txXfrm>
    </dsp:sp>
    <dsp:sp modelId="{496E9F50-3499-4633-A16F-21D8581779B2}">
      <dsp:nvSpPr>
        <dsp:cNvPr id="0" name=""/>
        <dsp:cNvSpPr/>
      </dsp:nvSpPr>
      <dsp:spPr>
        <a:xfrm>
          <a:off x="5330986" y="1601204"/>
          <a:ext cx="1901651" cy="114099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/>
            <a:t>ვებ-გვერდი</a:t>
          </a:r>
          <a:endParaRPr lang="en-US" sz="1500" kern="1200" dirty="0"/>
        </a:p>
      </dsp:txBody>
      <dsp:txXfrm>
        <a:off x="5364404" y="1634622"/>
        <a:ext cx="1834815" cy="10741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D8ECB-56C9-4988-BB08-AE6E0FCDF553}">
      <dsp:nvSpPr>
        <dsp:cNvPr id="0" name=""/>
        <dsp:cNvSpPr/>
      </dsp:nvSpPr>
      <dsp:spPr>
        <a:xfrm>
          <a:off x="-4481530" y="-687258"/>
          <a:ext cx="5338811" cy="5338811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3D6C3-5AEC-48A8-9240-E1280EDFBDB1}">
      <dsp:nvSpPr>
        <dsp:cNvPr id="0" name=""/>
        <dsp:cNvSpPr/>
      </dsp:nvSpPr>
      <dsp:spPr>
        <a:xfrm>
          <a:off x="375324" y="247689"/>
          <a:ext cx="5432978" cy="49569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4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>
              <a:solidFill>
                <a:schemeClr val="tx1"/>
              </a:solidFill>
            </a:rPr>
            <a:t>ფინანსური რესურსების გამოყოფა ეკონომიკურად მიღწევადობა</a:t>
          </a:r>
          <a:endParaRPr lang="en-US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5324" y="247689"/>
        <a:ext cx="5432978" cy="495695"/>
      </dsp:txXfrm>
    </dsp:sp>
    <dsp:sp modelId="{12FA698D-99E9-4918-9029-17FA621BE6B3}">
      <dsp:nvSpPr>
        <dsp:cNvPr id="0" name=""/>
        <dsp:cNvSpPr/>
      </dsp:nvSpPr>
      <dsp:spPr>
        <a:xfrm>
          <a:off x="65515" y="185727"/>
          <a:ext cx="619619" cy="619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E7BB8-4078-4166-9F0B-51E9A987F949}">
      <dsp:nvSpPr>
        <dsp:cNvPr id="0" name=""/>
        <dsp:cNvSpPr/>
      </dsp:nvSpPr>
      <dsp:spPr>
        <a:xfrm>
          <a:off x="730525" y="921482"/>
          <a:ext cx="5077777" cy="6347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4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>
              <a:solidFill>
                <a:schemeClr val="tx1"/>
              </a:solidFill>
            </a:rPr>
            <a:t>დაფინანსების დივერსიფიცირებული წყაროები</a:t>
          </a:r>
          <a:endParaRPr lang="en-US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0525" y="921482"/>
        <a:ext cx="5077777" cy="634718"/>
      </dsp:txXfrm>
    </dsp:sp>
    <dsp:sp modelId="{D68C0CD7-E406-441A-B227-B6C5D6DA40A6}">
      <dsp:nvSpPr>
        <dsp:cNvPr id="0" name=""/>
        <dsp:cNvSpPr/>
      </dsp:nvSpPr>
      <dsp:spPr>
        <a:xfrm>
          <a:off x="420715" y="929032"/>
          <a:ext cx="619619" cy="619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16A9F-185D-460B-ABF7-1F7026787194}">
      <dsp:nvSpPr>
        <dsp:cNvPr id="0" name=""/>
        <dsp:cNvSpPr/>
      </dsp:nvSpPr>
      <dsp:spPr>
        <a:xfrm>
          <a:off x="839543" y="1734299"/>
          <a:ext cx="4968759" cy="49569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4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>
              <a:solidFill>
                <a:schemeClr val="tx1"/>
              </a:solidFill>
            </a:rPr>
            <a:t>ფინანსური რესურსებისა და სტრატეგიით გათვალისწინებული აქტივობების შესაბამისობა</a:t>
          </a:r>
          <a:endParaRPr lang="en-US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39543" y="1734299"/>
        <a:ext cx="4968759" cy="495695"/>
      </dsp:txXfrm>
    </dsp:sp>
    <dsp:sp modelId="{55549D6E-8BE6-45E1-8C06-B70F6145AF0E}">
      <dsp:nvSpPr>
        <dsp:cNvPr id="0" name=""/>
        <dsp:cNvSpPr/>
      </dsp:nvSpPr>
      <dsp:spPr>
        <a:xfrm>
          <a:off x="529734" y="1672337"/>
          <a:ext cx="619619" cy="619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879AC-21F5-4EE9-AAC0-53F899538E78}">
      <dsp:nvSpPr>
        <dsp:cNvPr id="0" name=""/>
        <dsp:cNvSpPr/>
      </dsp:nvSpPr>
      <dsp:spPr>
        <a:xfrm>
          <a:off x="730525" y="2477604"/>
          <a:ext cx="5077777" cy="49569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45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solidFill>
                <a:schemeClr val="tx1"/>
              </a:solidFill>
            </a:rPr>
            <a:t>ფინანსური რესურის ორიენტირებულია დაწესებულების ძირითადი საქმიანობის ეფექტურ განხორციელებაზე</a:t>
          </a:r>
          <a:endParaRPr lang="en-U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0525" y="2477604"/>
        <a:ext cx="5077777" cy="495695"/>
      </dsp:txXfrm>
    </dsp:sp>
    <dsp:sp modelId="{056E3C0D-432D-4994-B5B6-1DB1D119559C}">
      <dsp:nvSpPr>
        <dsp:cNvPr id="0" name=""/>
        <dsp:cNvSpPr/>
      </dsp:nvSpPr>
      <dsp:spPr>
        <a:xfrm>
          <a:off x="420715" y="2415642"/>
          <a:ext cx="619619" cy="619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39096-E5B6-40F4-823A-C446992B71A6}">
      <dsp:nvSpPr>
        <dsp:cNvPr id="0" name=""/>
        <dsp:cNvSpPr/>
      </dsp:nvSpPr>
      <dsp:spPr>
        <a:xfrm>
          <a:off x="375324" y="3220909"/>
          <a:ext cx="5432978" cy="49569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4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>
              <a:solidFill>
                <a:schemeClr val="tx1"/>
              </a:solidFill>
            </a:rPr>
            <a:t>ანგარიშვალდებულების, ფინანსური მართვისა და კონტროლის ეფექტური სისტემა</a:t>
          </a:r>
          <a:endParaRPr lang="en-US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5324" y="3220909"/>
        <a:ext cx="5432978" cy="495695"/>
      </dsp:txXfrm>
    </dsp:sp>
    <dsp:sp modelId="{D59C87F7-D7F7-4661-8F83-7314F36F0579}">
      <dsp:nvSpPr>
        <dsp:cNvPr id="0" name=""/>
        <dsp:cNvSpPr/>
      </dsp:nvSpPr>
      <dsp:spPr>
        <a:xfrm>
          <a:off x="65515" y="3158947"/>
          <a:ext cx="619619" cy="619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C9F0B-C1BD-4587-8666-822331DD5241}">
      <dsp:nvSpPr>
        <dsp:cNvPr id="0" name=""/>
        <dsp:cNvSpPr/>
      </dsp:nvSpPr>
      <dsp:spPr>
        <a:xfrm>
          <a:off x="91955" y="0"/>
          <a:ext cx="4478338" cy="4478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73C66-BBBB-49D5-AE51-B779D70C6CD1}">
      <dsp:nvSpPr>
        <dsp:cNvPr id="0" name=""/>
        <dsp:cNvSpPr/>
      </dsp:nvSpPr>
      <dsp:spPr>
        <a:xfrm>
          <a:off x="2331124" y="448271"/>
          <a:ext cx="2910919" cy="7959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>
              <a:solidFill>
                <a:schemeClr val="tx1"/>
              </a:solidFill>
            </a:rPr>
            <a:t>სრულად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>
              <a:solidFill>
                <a:schemeClr val="tx1"/>
              </a:solidFill>
            </a:rPr>
            <a:t>შესაბამისობაშია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>
              <a:solidFill>
                <a:schemeClr val="tx1"/>
              </a:solidFill>
            </a:rPr>
            <a:t>მოთხოვნებთან, თუ</a:t>
          </a:r>
          <a:endParaRPr lang="en-US" sz="1100" kern="1200" dirty="0"/>
        </a:p>
      </dsp:txBody>
      <dsp:txXfrm>
        <a:off x="2369979" y="487126"/>
        <a:ext cx="2833209" cy="718244"/>
      </dsp:txXfrm>
    </dsp:sp>
    <dsp:sp modelId="{4F72E53D-4493-4824-9694-E7EF6E10E56D}">
      <dsp:nvSpPr>
        <dsp:cNvPr id="0" name=""/>
        <dsp:cNvSpPr/>
      </dsp:nvSpPr>
      <dsp:spPr>
        <a:xfrm>
          <a:off x="2331124" y="1343720"/>
          <a:ext cx="2910919" cy="7959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მეტწილად შესაბამისობაშია თუ:</a:t>
          </a:r>
          <a:endParaRPr lang="en-US" sz="1100" kern="1200" dirty="0"/>
        </a:p>
      </dsp:txBody>
      <dsp:txXfrm>
        <a:off x="2369979" y="1382575"/>
        <a:ext cx="2833209" cy="718244"/>
      </dsp:txXfrm>
    </dsp:sp>
    <dsp:sp modelId="{3F5A3CBB-9958-40AC-B6F5-E7B9E71F4D22}">
      <dsp:nvSpPr>
        <dsp:cNvPr id="0" name=""/>
        <dsp:cNvSpPr/>
      </dsp:nvSpPr>
      <dsp:spPr>
        <a:xfrm>
          <a:off x="2361252" y="2224078"/>
          <a:ext cx="2910919" cy="7959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ნაწილობრივ შესაბამისობაშია, თუ:</a:t>
          </a:r>
          <a:endParaRPr lang="en-US" sz="1100" kern="1200" dirty="0"/>
        </a:p>
      </dsp:txBody>
      <dsp:txXfrm>
        <a:off x="2400107" y="2262933"/>
        <a:ext cx="2833209" cy="718244"/>
      </dsp:txXfrm>
    </dsp:sp>
    <dsp:sp modelId="{F5C2CC04-E497-4F39-AFF4-6A170D12518C}">
      <dsp:nvSpPr>
        <dsp:cNvPr id="0" name=""/>
        <dsp:cNvSpPr/>
      </dsp:nvSpPr>
      <dsp:spPr>
        <a:xfrm>
          <a:off x="2331124" y="3134617"/>
          <a:ext cx="2910919" cy="7959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არ არის შესაბამისობაში, თუ:</a:t>
          </a:r>
          <a:endParaRPr lang="en-US" sz="1100" kern="1200" dirty="0"/>
        </a:p>
      </dsp:txBody>
      <dsp:txXfrm>
        <a:off x="2369979" y="3173472"/>
        <a:ext cx="2833209" cy="718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71394-959D-4AE6-B2FF-B9BB28C2700C}">
      <dsp:nvSpPr>
        <dsp:cNvPr id="0" name=""/>
        <dsp:cNvSpPr/>
      </dsp:nvSpPr>
      <dsp:spPr>
        <a:xfrm>
          <a:off x="2618351" y="1065600"/>
          <a:ext cx="571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109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8857" y="1108309"/>
        <a:ext cx="30084" cy="6022"/>
      </dsp:txXfrm>
    </dsp:sp>
    <dsp:sp modelId="{428D5EBE-841D-4DE9-A87F-83A90B980B40}">
      <dsp:nvSpPr>
        <dsp:cNvPr id="0" name=""/>
        <dsp:cNvSpPr/>
      </dsp:nvSpPr>
      <dsp:spPr>
        <a:xfrm>
          <a:off x="4077" y="326498"/>
          <a:ext cx="2616073" cy="15696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190" tIns="134558" rIns="128190" bIns="1345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/>
            <a:t>1. საბჭოს წევრი საკუთარი ფუნქციების შესრულებისას უნდა იყოს დამოუკიდებელი, ობიექტური და მიუკერძოებელი</a:t>
          </a:r>
          <a:r>
            <a:rPr lang="en-US" sz="1200" kern="1200"/>
            <a:t>;</a:t>
          </a:r>
        </a:p>
      </dsp:txBody>
      <dsp:txXfrm>
        <a:off x="4077" y="326498"/>
        <a:ext cx="2616073" cy="1569644"/>
      </dsp:txXfrm>
    </dsp:sp>
    <dsp:sp modelId="{9FE9970B-F540-4B6E-880E-3D2BFBBC5B9A}">
      <dsp:nvSpPr>
        <dsp:cNvPr id="0" name=""/>
        <dsp:cNvSpPr/>
      </dsp:nvSpPr>
      <dsp:spPr>
        <a:xfrm>
          <a:off x="1312114" y="1894342"/>
          <a:ext cx="3217770" cy="571096"/>
        </a:xfrm>
        <a:custGeom>
          <a:avLst/>
          <a:gdLst/>
          <a:ahLst/>
          <a:cxnLst/>
          <a:rect l="0" t="0" r="0" b="0"/>
          <a:pathLst>
            <a:path>
              <a:moveTo>
                <a:pt x="3217770" y="0"/>
              </a:moveTo>
              <a:lnTo>
                <a:pt x="3217770" y="302648"/>
              </a:lnTo>
              <a:lnTo>
                <a:pt x="0" y="302648"/>
              </a:lnTo>
              <a:lnTo>
                <a:pt x="0" y="571096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39161" y="2176879"/>
        <a:ext cx="163677" cy="6022"/>
      </dsp:txXfrm>
    </dsp:sp>
    <dsp:sp modelId="{0336210A-D00B-4D38-B8CC-116D27255D0E}">
      <dsp:nvSpPr>
        <dsp:cNvPr id="0" name=""/>
        <dsp:cNvSpPr/>
      </dsp:nvSpPr>
      <dsp:spPr>
        <a:xfrm>
          <a:off x="3221848" y="326498"/>
          <a:ext cx="2616073" cy="1569644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190" tIns="134558" rIns="128190" bIns="1345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/>
            <a:t>2. საბჭოს წევრმა უნდა შეინარჩუნოს ნეიტრალურობა ნებისმიერ სიტუაციაში და არ უნდა მოექცეს დაინტერესებული მხარეების გავლენის ქვეშ, მათი სტატუსის მიუხედავად</a:t>
          </a:r>
          <a:r>
            <a:rPr lang="en-US" sz="1200" kern="1200"/>
            <a:t>;</a:t>
          </a:r>
        </a:p>
      </dsp:txBody>
      <dsp:txXfrm>
        <a:off x="3221848" y="326498"/>
        <a:ext cx="2616073" cy="1569644"/>
      </dsp:txXfrm>
    </dsp:sp>
    <dsp:sp modelId="{0324642C-2951-49FB-855E-DF022FCA3120}">
      <dsp:nvSpPr>
        <dsp:cNvPr id="0" name=""/>
        <dsp:cNvSpPr/>
      </dsp:nvSpPr>
      <dsp:spPr>
        <a:xfrm>
          <a:off x="2618351" y="3236941"/>
          <a:ext cx="571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1096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8857" y="3279650"/>
        <a:ext cx="30084" cy="6022"/>
      </dsp:txXfrm>
    </dsp:sp>
    <dsp:sp modelId="{77C2F504-E75D-42F6-940B-E85E881FC8F7}">
      <dsp:nvSpPr>
        <dsp:cNvPr id="0" name=""/>
        <dsp:cNvSpPr/>
      </dsp:nvSpPr>
      <dsp:spPr>
        <a:xfrm>
          <a:off x="4077" y="2497839"/>
          <a:ext cx="2616073" cy="1569644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190" tIns="134558" rIns="128190" bIns="1345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/>
            <a:t>3. საბჭოს წევრმა არ უნდა გაასაჯაროოს და არ გამოიყენოს პირადი ინტერესისთვის სამსახურებრივი მოვალეობის შესრულების დროს მოპოვებული ინფორმაცია ან/და დოკუმენტაცია</a:t>
          </a:r>
          <a:r>
            <a:rPr lang="en-US" sz="1200" kern="1200"/>
            <a:t>;</a:t>
          </a:r>
        </a:p>
      </dsp:txBody>
      <dsp:txXfrm>
        <a:off x="4077" y="2497839"/>
        <a:ext cx="2616073" cy="1569644"/>
      </dsp:txXfrm>
    </dsp:sp>
    <dsp:sp modelId="{EB79985B-0189-47E9-B0F1-DA8D028E38C2}">
      <dsp:nvSpPr>
        <dsp:cNvPr id="0" name=""/>
        <dsp:cNvSpPr/>
      </dsp:nvSpPr>
      <dsp:spPr>
        <a:xfrm>
          <a:off x="3221848" y="2497839"/>
          <a:ext cx="2616073" cy="156964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190" tIns="134558" rIns="128190" bIns="13455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000" kern="1200" dirty="0"/>
            <a:t>4. საბჭოს წევრი ორიენტირებული უნდა იყოს თანამშრომლობაზე და არ უნდა ცდილობდეს პრივილეგირებულ პოზიციაში თავის წარმოდგენას; საჯაროდ ეჭვქვეშ არ უნდა აყენებდეს ექსპერტის, საგანმანათლებლო დაწესებულების წარმომადგენლის, საბჭოს წევრისა და სააპელაციო საბჭოს წევრის კომპეტენტურობას, მიუხედავად იმისა, ეთანხმება თუ არა მათ პოზიციას</a:t>
          </a:r>
          <a:r>
            <a:rPr lang="en-US" sz="1000" kern="1200" dirty="0"/>
            <a:t>;</a:t>
          </a:r>
        </a:p>
      </dsp:txBody>
      <dsp:txXfrm>
        <a:off x="3221848" y="2497839"/>
        <a:ext cx="2616073" cy="1569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3D1D5-0228-416A-B7EC-C2367C5C9BCA}">
      <dsp:nvSpPr>
        <dsp:cNvPr id="0" name=""/>
        <dsp:cNvSpPr/>
      </dsp:nvSpPr>
      <dsp:spPr>
        <a:xfrm>
          <a:off x="-4736778" y="-726251"/>
          <a:ext cx="5643504" cy="5643504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864B6-5667-4DFC-9167-63C8C3F4D5F4}">
      <dsp:nvSpPr>
        <dsp:cNvPr id="0" name=""/>
        <dsp:cNvSpPr/>
      </dsp:nvSpPr>
      <dsp:spPr>
        <a:xfrm>
          <a:off x="293998" y="190522"/>
          <a:ext cx="7422451" cy="38087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3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effectLst/>
              <a:latin typeface="+mj-lt"/>
              <a:cs typeface="Times New Roman" panose="02020603050405020304" pitchFamily="18" charset="0"/>
            </a:rPr>
            <a:t>მისია და სტრატეგიული განვითარება</a:t>
          </a:r>
          <a:endParaRPr lang="en-US" sz="1800" b="1" kern="1200" dirty="0">
            <a:effectLst/>
            <a:latin typeface="+mj-lt"/>
            <a:cs typeface="Times New Roman" panose="02020603050405020304" pitchFamily="18" charset="0"/>
          </a:endParaRPr>
        </a:p>
      </dsp:txBody>
      <dsp:txXfrm>
        <a:off x="293998" y="190522"/>
        <a:ext cx="7422451" cy="380878"/>
      </dsp:txXfrm>
    </dsp:sp>
    <dsp:sp modelId="{CEFBDE59-5ED5-4D99-A34F-636C5D637BC5}">
      <dsp:nvSpPr>
        <dsp:cNvPr id="0" name=""/>
        <dsp:cNvSpPr/>
      </dsp:nvSpPr>
      <dsp:spPr>
        <a:xfrm>
          <a:off x="55949" y="142913"/>
          <a:ext cx="476097" cy="476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065CC7-DAFE-49A9-9C02-35A755E5701D}">
      <dsp:nvSpPr>
        <dsp:cNvPr id="0" name=""/>
        <dsp:cNvSpPr/>
      </dsp:nvSpPr>
      <dsp:spPr>
        <a:xfrm>
          <a:off x="638917" y="762175"/>
          <a:ext cx="7077532" cy="38087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3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effectLst/>
              <a:latin typeface="+mj-lt"/>
              <a:cs typeface="Times New Roman" panose="02020603050405020304" pitchFamily="18" charset="0"/>
            </a:rPr>
            <a:t>ორგანიზაციული სტრუქტურა და მართვა</a:t>
          </a:r>
          <a:r>
            <a:rPr lang="ka-GE" sz="1800" b="1" kern="1200" dirty="0">
              <a:effectLst/>
              <a:latin typeface="+mj-lt"/>
              <a:ea typeface="Sylfaen" panose="010A0502050306030303" pitchFamily="18" charset="0"/>
              <a:cs typeface="Times New Roman" panose="02020603050405020304" pitchFamily="18" charset="0"/>
            </a:rPr>
            <a:t> </a:t>
          </a:r>
          <a:endParaRPr lang="en-US" sz="1800" b="1" kern="1200" dirty="0">
            <a:effectLst/>
          </a:endParaRPr>
        </a:p>
      </dsp:txBody>
      <dsp:txXfrm>
        <a:off x="638917" y="762175"/>
        <a:ext cx="7077532" cy="380878"/>
      </dsp:txXfrm>
    </dsp:sp>
    <dsp:sp modelId="{0F904A27-EF90-4232-BC17-B6A64DFA08DE}">
      <dsp:nvSpPr>
        <dsp:cNvPr id="0" name=""/>
        <dsp:cNvSpPr/>
      </dsp:nvSpPr>
      <dsp:spPr>
        <a:xfrm>
          <a:off x="400869" y="714565"/>
          <a:ext cx="476097" cy="476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7ABD04-77FC-494D-B75E-68791BF53513}">
      <dsp:nvSpPr>
        <dsp:cNvPr id="0" name=""/>
        <dsp:cNvSpPr/>
      </dsp:nvSpPr>
      <dsp:spPr>
        <a:xfrm>
          <a:off x="827932" y="1333408"/>
          <a:ext cx="6888518" cy="38087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3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effectLst/>
              <a:latin typeface="+mj-lt"/>
              <a:cs typeface="Times New Roman" panose="02020603050405020304" pitchFamily="18" charset="0"/>
            </a:rPr>
            <a:t>საგანმანათლებლო პროგრამები</a:t>
          </a:r>
          <a:endParaRPr lang="en-US" sz="1800" b="1" kern="1200" dirty="0">
            <a:effectLst/>
            <a:latin typeface="+mj-lt"/>
            <a:cs typeface="Times New Roman" panose="02020603050405020304" pitchFamily="18" charset="0"/>
          </a:endParaRPr>
        </a:p>
      </dsp:txBody>
      <dsp:txXfrm>
        <a:off x="827932" y="1333408"/>
        <a:ext cx="6888518" cy="380878"/>
      </dsp:txXfrm>
    </dsp:sp>
    <dsp:sp modelId="{19C09905-97F6-4A26-92A4-632E632D9186}">
      <dsp:nvSpPr>
        <dsp:cNvPr id="0" name=""/>
        <dsp:cNvSpPr/>
      </dsp:nvSpPr>
      <dsp:spPr>
        <a:xfrm>
          <a:off x="589883" y="1285798"/>
          <a:ext cx="476097" cy="476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592BFF-1BA3-4067-AC88-66F89E458822}">
      <dsp:nvSpPr>
        <dsp:cNvPr id="0" name=""/>
        <dsp:cNvSpPr/>
      </dsp:nvSpPr>
      <dsp:spPr>
        <a:xfrm>
          <a:off x="888282" y="1905060"/>
          <a:ext cx="6828167" cy="38087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3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effectLst/>
              <a:latin typeface="+mj-lt"/>
              <a:cs typeface="Times New Roman" panose="02020603050405020304" pitchFamily="18" charset="0"/>
            </a:rPr>
            <a:t>პერსონალი</a:t>
          </a:r>
          <a:endParaRPr lang="en-US" sz="1800" b="1" kern="1200" dirty="0">
            <a:effectLst/>
            <a:latin typeface="+mj-lt"/>
            <a:cs typeface="Times New Roman" panose="02020603050405020304" pitchFamily="18" charset="0"/>
          </a:endParaRPr>
        </a:p>
      </dsp:txBody>
      <dsp:txXfrm>
        <a:off x="888282" y="1905060"/>
        <a:ext cx="6828167" cy="380878"/>
      </dsp:txXfrm>
    </dsp:sp>
    <dsp:sp modelId="{3F4FD745-8359-4FE9-85A3-B6DF264E772B}">
      <dsp:nvSpPr>
        <dsp:cNvPr id="0" name=""/>
        <dsp:cNvSpPr/>
      </dsp:nvSpPr>
      <dsp:spPr>
        <a:xfrm>
          <a:off x="650233" y="1857451"/>
          <a:ext cx="476097" cy="476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BA76D3-88D3-43F7-8447-6EF7BDD59DE1}">
      <dsp:nvSpPr>
        <dsp:cNvPr id="0" name=""/>
        <dsp:cNvSpPr/>
      </dsp:nvSpPr>
      <dsp:spPr>
        <a:xfrm>
          <a:off x="827932" y="2476713"/>
          <a:ext cx="6888518" cy="38087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3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effectLst/>
              <a:latin typeface="+mj-lt"/>
              <a:cs typeface="Times New Roman" panose="02020603050405020304" pitchFamily="18" charset="0"/>
            </a:rPr>
            <a:t>სტუდენტები და მათი მხარდაჭერის ღონისძიებები</a:t>
          </a:r>
          <a:endParaRPr lang="en-US" sz="1800" b="1" kern="1200" dirty="0">
            <a:effectLst/>
            <a:latin typeface="+mj-lt"/>
            <a:cs typeface="Times New Roman" panose="02020603050405020304" pitchFamily="18" charset="0"/>
          </a:endParaRPr>
        </a:p>
      </dsp:txBody>
      <dsp:txXfrm>
        <a:off x="827932" y="2476713"/>
        <a:ext cx="6888518" cy="380878"/>
      </dsp:txXfrm>
    </dsp:sp>
    <dsp:sp modelId="{A1DCE1AD-1C1F-43E8-8593-BF11D9C0329F}">
      <dsp:nvSpPr>
        <dsp:cNvPr id="0" name=""/>
        <dsp:cNvSpPr/>
      </dsp:nvSpPr>
      <dsp:spPr>
        <a:xfrm>
          <a:off x="589883" y="2429103"/>
          <a:ext cx="476097" cy="476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33ED5-30D5-48A7-8522-855769491997}">
      <dsp:nvSpPr>
        <dsp:cNvPr id="0" name=""/>
        <dsp:cNvSpPr/>
      </dsp:nvSpPr>
      <dsp:spPr>
        <a:xfrm>
          <a:off x="638917" y="3047946"/>
          <a:ext cx="7077532" cy="38087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3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effectLst/>
              <a:latin typeface="+mj-lt"/>
              <a:cs typeface="Times New Roman" panose="02020603050405020304" pitchFamily="18" charset="0"/>
            </a:rPr>
            <a:t>კვლევა, განვითარება ან/და სხვა შემოქმედებითი საქმიანობა</a:t>
          </a:r>
          <a:endParaRPr lang="en-US" sz="1800" b="1" kern="1200" dirty="0">
            <a:effectLst/>
            <a:latin typeface="+mj-lt"/>
            <a:ea typeface="Sylfaen" panose="010A0502050306030303" pitchFamily="18" charset="0"/>
            <a:cs typeface="Sylfaen" panose="010A0502050306030303" pitchFamily="18" charset="0"/>
          </a:endParaRPr>
        </a:p>
      </dsp:txBody>
      <dsp:txXfrm>
        <a:off x="638917" y="3047946"/>
        <a:ext cx="7077532" cy="380878"/>
      </dsp:txXfrm>
    </dsp:sp>
    <dsp:sp modelId="{2D69B445-3BD3-4437-8F48-26A8F7541E7A}">
      <dsp:nvSpPr>
        <dsp:cNvPr id="0" name=""/>
        <dsp:cNvSpPr/>
      </dsp:nvSpPr>
      <dsp:spPr>
        <a:xfrm>
          <a:off x="400869" y="3000336"/>
          <a:ext cx="476097" cy="476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8D1C8D-9FB5-4899-8948-7A4348ADF862}">
      <dsp:nvSpPr>
        <dsp:cNvPr id="0" name=""/>
        <dsp:cNvSpPr/>
      </dsp:nvSpPr>
      <dsp:spPr>
        <a:xfrm>
          <a:off x="293998" y="3619599"/>
          <a:ext cx="7422451" cy="38087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3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b="1" kern="1200" dirty="0">
              <a:effectLst/>
              <a:latin typeface="+mj-lt"/>
              <a:cs typeface="Times New Roman" panose="02020603050405020304" pitchFamily="18" charset="0"/>
            </a:rPr>
            <a:t>მატერიალური, საინფორმაციო და ფინანსური რესურსები</a:t>
          </a:r>
          <a:endParaRPr lang="en-US" sz="1800" b="1" kern="1200" dirty="0">
            <a:effectLst/>
            <a:latin typeface="+mj-lt"/>
            <a:ea typeface="Sylfaen" panose="010A0502050306030303" pitchFamily="18" charset="0"/>
            <a:cs typeface="Sylfaen" panose="010A0502050306030303" pitchFamily="18" charset="0"/>
          </a:endParaRPr>
        </a:p>
      </dsp:txBody>
      <dsp:txXfrm>
        <a:off x="293998" y="3619599"/>
        <a:ext cx="7422451" cy="380878"/>
      </dsp:txXfrm>
    </dsp:sp>
    <dsp:sp modelId="{80BDBC99-F576-43CD-A6BE-8C80835F08BE}">
      <dsp:nvSpPr>
        <dsp:cNvPr id="0" name=""/>
        <dsp:cNvSpPr/>
      </dsp:nvSpPr>
      <dsp:spPr>
        <a:xfrm>
          <a:off x="55949" y="3571989"/>
          <a:ext cx="476097" cy="476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79BB4-E46D-46D6-A75F-D0A72B2E6CA4}">
      <dsp:nvSpPr>
        <dsp:cNvPr id="0" name=""/>
        <dsp:cNvSpPr/>
      </dsp:nvSpPr>
      <dsp:spPr>
        <a:xfrm>
          <a:off x="0" y="2279"/>
          <a:ext cx="3264408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b="1" kern="1200" dirty="0">
              <a:solidFill>
                <a:schemeClr val="bg1"/>
              </a:solidFill>
            </a:rPr>
            <a:t>სრულად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b="1" kern="1200" dirty="0">
              <a:solidFill>
                <a:schemeClr val="bg1"/>
              </a:solidFill>
            </a:rPr>
            <a:t>შესაბამისობაში</a:t>
          </a:r>
        </a:p>
      </dsp:txBody>
      <dsp:txXfrm>
        <a:off x="53521" y="55800"/>
        <a:ext cx="3157366" cy="989338"/>
      </dsp:txXfrm>
    </dsp:sp>
    <dsp:sp modelId="{8917DFA2-C168-405A-BA53-F2A6B92DBB38}">
      <dsp:nvSpPr>
        <dsp:cNvPr id="0" name=""/>
        <dsp:cNvSpPr/>
      </dsp:nvSpPr>
      <dsp:spPr>
        <a:xfrm rot="5400000">
          <a:off x="5727551" y="-1200026"/>
          <a:ext cx="877104" cy="5803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1000" kern="1200" dirty="0">
              <a:solidFill>
                <a:schemeClr val="tx1"/>
              </a:solidFill>
            </a:rPr>
            <a:t>დაწესებულებაში არსებული რესურსები და დამკვიდრებული პრაქტიკა/სისტემა </a:t>
          </a:r>
          <a:r>
            <a:rPr lang="ka-GE" sz="1000" u="sng" kern="1200" dirty="0">
              <a:solidFill>
                <a:schemeClr val="tx1"/>
              </a:solidFill>
            </a:rPr>
            <a:t>მეტწილად</a:t>
          </a:r>
          <a:r>
            <a:rPr lang="ka-GE" sz="1000" kern="1200" dirty="0">
              <a:solidFill>
                <a:schemeClr val="tx1"/>
              </a:solidFill>
            </a:rPr>
            <a:t> უზრუნველყოფს კომპონენტის მოთხოვნების დაკმაყოფილებას და დაწესებულებას შეუძლია შესაბამისი შედეგების დემონსტრირება.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1000" kern="1200" dirty="0">
              <a:solidFill>
                <a:schemeClr val="tx1"/>
              </a:solidFill>
            </a:rPr>
            <a:t>თუმცა, დაწესებულებას აქვს სუსტი მხარეები, რომელთა მოკლევადიან პერიოდში (არაუმეტეს 1 წელი) დასაძლევად მას აქვს მზაობა და შესაბამისი რესურსებით უზრუნველყოფილი გეგმა.</a:t>
          </a:r>
          <a:endParaRPr lang="en-US" sz="1000" kern="1200" dirty="0">
            <a:solidFill>
              <a:schemeClr val="tx1"/>
            </a:solidFill>
          </a:endParaRPr>
        </a:p>
      </dsp:txBody>
      <dsp:txXfrm rot="-5400000">
        <a:off x="3264408" y="1305934"/>
        <a:ext cx="5760575" cy="791470"/>
      </dsp:txXfrm>
    </dsp:sp>
    <dsp:sp modelId="{40A5FF36-3A83-4EDE-82B7-0C13A8045022}">
      <dsp:nvSpPr>
        <dsp:cNvPr id="0" name=""/>
        <dsp:cNvSpPr/>
      </dsp:nvSpPr>
      <dsp:spPr>
        <a:xfrm>
          <a:off x="0" y="1153479"/>
          <a:ext cx="3264408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kern="1200" dirty="0" err="1"/>
            <a:t>მეტწილი</a:t>
          </a:r>
          <a:r>
            <a:rPr lang="ka-GE" sz="2400" kern="1200" dirty="0"/>
            <a:t> შესაბამისობა</a:t>
          </a:r>
          <a:endParaRPr lang="en-US" sz="2400" kern="1200" dirty="0"/>
        </a:p>
      </dsp:txBody>
      <dsp:txXfrm>
        <a:off x="53521" y="1207000"/>
        <a:ext cx="3157366" cy="989338"/>
      </dsp:txXfrm>
    </dsp:sp>
    <dsp:sp modelId="{C7DB2011-81B7-41F6-8386-ED4E4C2BCDBD}">
      <dsp:nvSpPr>
        <dsp:cNvPr id="0" name=""/>
        <dsp:cNvSpPr/>
      </dsp:nvSpPr>
      <dsp:spPr>
        <a:xfrm rot="5400000">
          <a:off x="5727551" y="-48827"/>
          <a:ext cx="877104" cy="5803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1000" kern="1200" dirty="0"/>
            <a:t>დაწესებულება </a:t>
          </a:r>
          <a:r>
            <a:rPr lang="ka-GE" sz="1000" u="sng" kern="1200" dirty="0"/>
            <a:t>საბაზო დონეზე</a:t>
          </a:r>
          <a:r>
            <a:rPr lang="ka-GE" sz="1000" kern="1200" dirty="0"/>
            <a:t> უზრუნველყოფს კომპონენტის მოთხოვნების დაკმაყოფილებას და მას აქვს ისეთი სუსტი მხარეები, რომელთა დასაძლევადაც საჭიროა მნიშვნელოვანი რესურსების მობილიზება. თუმცა, დაწესებულებას აქვს მზაობა და </a:t>
          </a:r>
          <a:r>
            <a:rPr lang="ka-GE" sz="1000" kern="1200" dirty="0" err="1"/>
            <a:t>საშუალოვადიან</a:t>
          </a:r>
          <a:r>
            <a:rPr lang="ka-GE" sz="1000" kern="1200" dirty="0"/>
            <a:t> პერიოდში (1 წელზე მეტი, მაგრამ არაუმეტეს 3 წელი) სუსტი მხარეების დასაძლევად შესაბამისი რესურსებით უზრუნველყოფილი გეგმა</a:t>
          </a:r>
          <a:endParaRPr lang="en-US" sz="1000" kern="1200" dirty="0"/>
        </a:p>
      </dsp:txBody>
      <dsp:txXfrm rot="-5400000">
        <a:off x="3264408" y="2457133"/>
        <a:ext cx="5760575" cy="791470"/>
      </dsp:txXfrm>
    </dsp:sp>
    <dsp:sp modelId="{E0318843-B342-4888-B404-D45991CAF68E}">
      <dsp:nvSpPr>
        <dsp:cNvPr id="0" name=""/>
        <dsp:cNvSpPr/>
      </dsp:nvSpPr>
      <dsp:spPr>
        <a:xfrm>
          <a:off x="0" y="2304678"/>
          <a:ext cx="3264408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kern="1200" dirty="0"/>
            <a:t>ნაწილობრივი შესაბამისობა</a:t>
          </a:r>
          <a:endParaRPr lang="en-US" sz="2400" kern="1200" dirty="0"/>
        </a:p>
      </dsp:txBody>
      <dsp:txXfrm>
        <a:off x="53521" y="2358199"/>
        <a:ext cx="3157366" cy="989338"/>
      </dsp:txXfrm>
    </dsp:sp>
    <dsp:sp modelId="{5A82EC38-F609-4BF8-BD46-524B903E4D6F}">
      <dsp:nvSpPr>
        <dsp:cNvPr id="0" name=""/>
        <dsp:cNvSpPr/>
      </dsp:nvSpPr>
      <dsp:spPr>
        <a:xfrm rot="5400000">
          <a:off x="5727551" y="1102372"/>
          <a:ext cx="877104" cy="5803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1000" kern="1200" dirty="0"/>
            <a:t>დაწესებულება არსებული რესურსებითა ან/და პრაქტიკით </a:t>
          </a:r>
          <a:r>
            <a:rPr lang="ka-GE" sz="1000" u="sng" kern="1200" dirty="0"/>
            <a:t>ვერ უზრუნველყოფს საბაზო დონეზე</a:t>
          </a:r>
          <a:r>
            <a:rPr lang="ka-GE" sz="1000" kern="1200" dirty="0"/>
            <a:t> კომპონენტის მოთხოვნების დაკმაყოფილებას</a:t>
          </a:r>
          <a:endParaRPr lang="en-US" sz="1000" kern="1200" dirty="0"/>
        </a:p>
      </dsp:txBody>
      <dsp:txXfrm rot="-5400000">
        <a:off x="3264408" y="3608333"/>
        <a:ext cx="5760575" cy="791470"/>
      </dsp:txXfrm>
    </dsp:sp>
    <dsp:sp modelId="{A71AC8A2-7B8C-4FED-B3A0-137178E57842}">
      <dsp:nvSpPr>
        <dsp:cNvPr id="0" name=""/>
        <dsp:cNvSpPr/>
      </dsp:nvSpPr>
      <dsp:spPr>
        <a:xfrm>
          <a:off x="0" y="3455878"/>
          <a:ext cx="3264408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kern="1200" dirty="0"/>
            <a:t>არ არის შესაბამისობაში</a:t>
          </a:r>
          <a:endParaRPr lang="en-US" sz="2400" kern="1200" dirty="0"/>
        </a:p>
      </dsp:txBody>
      <dsp:txXfrm>
        <a:off x="53521" y="3509399"/>
        <a:ext cx="3157366" cy="989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E4C1D-5574-4F26-8075-42A7C01C9D79}">
      <dsp:nvSpPr>
        <dsp:cNvPr id="0" name=""/>
        <dsp:cNvSpPr/>
      </dsp:nvSpPr>
      <dsp:spPr>
        <a:xfrm>
          <a:off x="-4152503" y="-637237"/>
          <a:ext cx="4947951" cy="4947951"/>
        </a:xfrm>
        <a:prstGeom prst="blockArc">
          <a:avLst>
            <a:gd name="adj1" fmla="val 18900000"/>
            <a:gd name="adj2" fmla="val 2700000"/>
            <a:gd name="adj3" fmla="val 43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70B5C-E7D2-4584-B7FD-71C17DA29F48}">
      <dsp:nvSpPr>
        <dsp:cNvPr id="0" name=""/>
        <dsp:cNvSpPr/>
      </dsp:nvSpPr>
      <dsp:spPr>
        <a:xfrm>
          <a:off x="416778" y="282416"/>
          <a:ext cx="7382803" cy="565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57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>
              <a:solidFill>
                <a:schemeClr val="tx1"/>
              </a:solidFill>
            </a:rPr>
            <a:t>უსდ-ის მისიაში საქართველოსა და ევროპის უმაღლესი განათლების ძირითად მიზნების გათვალისწინება</a:t>
          </a:r>
        </a:p>
      </dsp:txBody>
      <dsp:txXfrm>
        <a:off x="416778" y="282416"/>
        <a:ext cx="7382803" cy="565127"/>
      </dsp:txXfrm>
    </dsp:sp>
    <dsp:sp modelId="{33D76320-A993-442F-8DFE-3C040F622EAF}">
      <dsp:nvSpPr>
        <dsp:cNvPr id="0" name=""/>
        <dsp:cNvSpPr/>
      </dsp:nvSpPr>
      <dsp:spPr>
        <a:xfrm>
          <a:off x="63573" y="211775"/>
          <a:ext cx="706409" cy="70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DC372-E4BD-4A80-A4C5-0152E31FAE7D}">
      <dsp:nvSpPr>
        <dsp:cNvPr id="0" name=""/>
        <dsp:cNvSpPr/>
      </dsp:nvSpPr>
      <dsp:spPr>
        <a:xfrm>
          <a:off x="740778" y="1130255"/>
          <a:ext cx="7058802" cy="565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57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 err="1">
              <a:solidFill>
                <a:schemeClr val="tx1"/>
              </a:solidFill>
            </a:rPr>
            <a:t>უსდ</a:t>
          </a:r>
          <a:r>
            <a:rPr lang="ka-GE" sz="1500" kern="1200" dirty="0">
              <a:solidFill>
                <a:schemeClr val="tx1"/>
              </a:solidFill>
            </a:rPr>
            <a:t>-ს როლი ადგილობრივ და საერთაშორისო დონეზე</a:t>
          </a:r>
          <a:endParaRPr lang="en-US" sz="1500" kern="1200" dirty="0">
            <a:solidFill>
              <a:schemeClr val="tx1"/>
            </a:solidFill>
            <a:latin typeface="+mj-lt"/>
          </a:endParaRPr>
        </a:p>
      </dsp:txBody>
      <dsp:txXfrm>
        <a:off x="740778" y="1130255"/>
        <a:ext cx="7058802" cy="565127"/>
      </dsp:txXfrm>
    </dsp:sp>
    <dsp:sp modelId="{B744E16C-65E7-4BEB-BA5F-FE6D9605DC20}">
      <dsp:nvSpPr>
        <dsp:cNvPr id="0" name=""/>
        <dsp:cNvSpPr/>
      </dsp:nvSpPr>
      <dsp:spPr>
        <a:xfrm>
          <a:off x="387573" y="1059614"/>
          <a:ext cx="706409" cy="70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CA7CC-D93C-49C6-A16D-34DF436565B1}">
      <dsp:nvSpPr>
        <dsp:cNvPr id="0" name=""/>
        <dsp:cNvSpPr/>
      </dsp:nvSpPr>
      <dsp:spPr>
        <a:xfrm>
          <a:off x="740778" y="1978093"/>
          <a:ext cx="7058802" cy="565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57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>
              <a:solidFill>
                <a:schemeClr val="tx1"/>
              </a:solidFill>
            </a:rPr>
            <a:t>უსდ-ის მახასიათებლები მისი სახისა და საქმიანობის ძირითადი მიმართულებების (პროფილი) შესაბამისად</a:t>
          </a:r>
          <a:endParaRPr lang="en-US" sz="1500" kern="1200" dirty="0">
            <a:solidFill>
              <a:schemeClr val="tx1"/>
            </a:solidFill>
            <a:latin typeface="+mj-lt"/>
          </a:endParaRPr>
        </a:p>
      </dsp:txBody>
      <dsp:txXfrm>
        <a:off x="740778" y="1978093"/>
        <a:ext cx="7058802" cy="565127"/>
      </dsp:txXfrm>
    </dsp:sp>
    <dsp:sp modelId="{25205CF2-5A96-4B9D-A2C5-DC47FF3D71D7}">
      <dsp:nvSpPr>
        <dsp:cNvPr id="0" name=""/>
        <dsp:cNvSpPr/>
      </dsp:nvSpPr>
      <dsp:spPr>
        <a:xfrm>
          <a:off x="387573" y="1907452"/>
          <a:ext cx="706409" cy="70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A4217-B3DC-4B68-9C52-126BCCF48D32}">
      <dsp:nvSpPr>
        <dsp:cNvPr id="0" name=""/>
        <dsp:cNvSpPr/>
      </dsp:nvSpPr>
      <dsp:spPr>
        <a:xfrm>
          <a:off x="416778" y="2825931"/>
          <a:ext cx="7382803" cy="565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57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>
              <a:solidFill>
                <a:schemeClr val="tx1"/>
              </a:solidFill>
            </a:rPr>
            <a:t>მისიის გაზიარება</a:t>
          </a:r>
          <a:endParaRPr lang="en-US" sz="1500" kern="1200" dirty="0">
            <a:solidFill>
              <a:schemeClr val="tx1"/>
            </a:solidFill>
            <a:latin typeface="+mj-lt"/>
          </a:endParaRPr>
        </a:p>
      </dsp:txBody>
      <dsp:txXfrm>
        <a:off x="416778" y="2825931"/>
        <a:ext cx="7382803" cy="565127"/>
      </dsp:txXfrm>
    </dsp:sp>
    <dsp:sp modelId="{E3510BE6-B44F-4433-A318-2478B583B368}">
      <dsp:nvSpPr>
        <dsp:cNvPr id="0" name=""/>
        <dsp:cNvSpPr/>
      </dsp:nvSpPr>
      <dsp:spPr>
        <a:xfrm>
          <a:off x="63573" y="2755290"/>
          <a:ext cx="706409" cy="706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E4C1D-5574-4F26-8075-42A7C01C9D79}">
      <dsp:nvSpPr>
        <dsp:cNvPr id="0" name=""/>
        <dsp:cNvSpPr/>
      </dsp:nvSpPr>
      <dsp:spPr>
        <a:xfrm>
          <a:off x="-4152503" y="-637237"/>
          <a:ext cx="4947951" cy="4947951"/>
        </a:xfrm>
        <a:prstGeom prst="blockArc">
          <a:avLst>
            <a:gd name="adj1" fmla="val 18900000"/>
            <a:gd name="adj2" fmla="val 2700000"/>
            <a:gd name="adj3" fmla="val 43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70B5C-E7D2-4584-B7FD-71C17DA29F48}">
      <dsp:nvSpPr>
        <dsp:cNvPr id="0" name=""/>
        <dsp:cNvSpPr/>
      </dsp:nvSpPr>
      <dsp:spPr>
        <a:xfrm>
          <a:off x="348451" y="229518"/>
          <a:ext cx="7451129" cy="459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59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 err="1">
              <a:solidFill>
                <a:schemeClr val="bg1"/>
              </a:solidFill>
            </a:rPr>
            <a:t>უსდ</a:t>
          </a:r>
          <a:r>
            <a:rPr lang="ka-GE" sz="1600" kern="1200" dirty="0">
              <a:solidFill>
                <a:schemeClr val="bg1"/>
              </a:solidFill>
            </a:rPr>
            <a:t>-ს სტრატეგიული გეგმა უზრუნველყოფს </a:t>
          </a:r>
          <a:r>
            <a:rPr lang="ka-GE" sz="1600" kern="1200" dirty="0" err="1">
              <a:solidFill>
                <a:schemeClr val="bg1"/>
              </a:solidFill>
            </a:rPr>
            <a:t>უსდ</a:t>
          </a:r>
          <a:r>
            <a:rPr lang="ka-GE" sz="1600" kern="1200" dirty="0">
              <a:solidFill>
                <a:schemeClr val="bg1"/>
              </a:solidFill>
            </a:rPr>
            <a:t>-ს მიზნების მიღწევას</a:t>
          </a:r>
        </a:p>
      </dsp:txBody>
      <dsp:txXfrm>
        <a:off x="348451" y="229518"/>
        <a:ext cx="7451129" cy="459331"/>
      </dsp:txXfrm>
    </dsp:sp>
    <dsp:sp modelId="{33D76320-A993-442F-8DFE-3C040F622EAF}">
      <dsp:nvSpPr>
        <dsp:cNvPr id="0" name=""/>
        <dsp:cNvSpPr/>
      </dsp:nvSpPr>
      <dsp:spPr>
        <a:xfrm>
          <a:off x="61369" y="172102"/>
          <a:ext cx="574164" cy="574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DC372-E4BD-4A80-A4C5-0152E31FAE7D}">
      <dsp:nvSpPr>
        <dsp:cNvPr id="0" name=""/>
        <dsp:cNvSpPr/>
      </dsp:nvSpPr>
      <dsp:spPr>
        <a:xfrm>
          <a:off x="677594" y="918295"/>
          <a:ext cx="7121986" cy="459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59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 err="1"/>
            <a:t>უსდ</a:t>
          </a:r>
          <a:r>
            <a:rPr lang="ka-GE" sz="1600" kern="1200" dirty="0"/>
            <a:t>-ს მიზნები ეფუძნება </a:t>
          </a:r>
          <a:r>
            <a:rPr lang="ka-GE" sz="1600" kern="1200" dirty="0" err="1"/>
            <a:t>უსდ</a:t>
          </a:r>
          <a:r>
            <a:rPr lang="ka-GE" sz="1600" kern="1200" dirty="0"/>
            <a:t>-ს მისიას</a:t>
          </a:r>
          <a:endParaRPr lang="en-US" sz="1600" kern="1200" dirty="0">
            <a:solidFill>
              <a:schemeClr val="tx1"/>
            </a:solidFill>
            <a:latin typeface="+mj-lt"/>
          </a:endParaRPr>
        </a:p>
      </dsp:txBody>
      <dsp:txXfrm>
        <a:off x="677594" y="918295"/>
        <a:ext cx="7121986" cy="459331"/>
      </dsp:txXfrm>
    </dsp:sp>
    <dsp:sp modelId="{B744E16C-65E7-4BEB-BA5F-FE6D9605DC20}">
      <dsp:nvSpPr>
        <dsp:cNvPr id="0" name=""/>
        <dsp:cNvSpPr/>
      </dsp:nvSpPr>
      <dsp:spPr>
        <a:xfrm>
          <a:off x="390512" y="860879"/>
          <a:ext cx="574164" cy="574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CA7CC-D93C-49C6-A16D-34DF436565B1}">
      <dsp:nvSpPr>
        <dsp:cNvPr id="0" name=""/>
        <dsp:cNvSpPr/>
      </dsp:nvSpPr>
      <dsp:spPr>
        <a:xfrm>
          <a:off x="778615" y="1607072"/>
          <a:ext cx="7020965" cy="459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59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>
              <a:solidFill>
                <a:schemeClr val="bg1"/>
              </a:solidFill>
              <a:latin typeface="+mj-lt"/>
            </a:rPr>
            <a:t>სტრატეგიული დაგეგმვა არის </a:t>
          </a:r>
          <a:r>
            <a:rPr lang="ka-GE" sz="1600" kern="1200" dirty="0" err="1">
              <a:solidFill>
                <a:schemeClr val="bg1"/>
              </a:solidFill>
              <a:latin typeface="+mj-lt"/>
            </a:rPr>
            <a:t>მონაწილეობითი</a:t>
          </a:r>
          <a:r>
            <a:rPr lang="ka-GE" sz="1600" kern="1200" dirty="0">
              <a:solidFill>
                <a:schemeClr val="bg1"/>
              </a:solidFill>
              <a:latin typeface="+mj-lt"/>
            </a:rPr>
            <a:t> პროცესი</a:t>
          </a:r>
          <a:endParaRPr lang="en-US" sz="1600" kern="1200" dirty="0">
            <a:solidFill>
              <a:schemeClr val="bg1"/>
            </a:solidFill>
            <a:latin typeface="+mj-lt"/>
          </a:endParaRPr>
        </a:p>
      </dsp:txBody>
      <dsp:txXfrm>
        <a:off x="778615" y="1607072"/>
        <a:ext cx="7020965" cy="459331"/>
      </dsp:txXfrm>
    </dsp:sp>
    <dsp:sp modelId="{25205CF2-5A96-4B9D-A2C5-DC47FF3D71D7}">
      <dsp:nvSpPr>
        <dsp:cNvPr id="0" name=""/>
        <dsp:cNvSpPr/>
      </dsp:nvSpPr>
      <dsp:spPr>
        <a:xfrm>
          <a:off x="491533" y="1549655"/>
          <a:ext cx="574164" cy="574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A4217-B3DC-4B68-9C52-126BCCF48D32}">
      <dsp:nvSpPr>
        <dsp:cNvPr id="0" name=""/>
        <dsp:cNvSpPr/>
      </dsp:nvSpPr>
      <dsp:spPr>
        <a:xfrm>
          <a:off x="677594" y="2295849"/>
          <a:ext cx="7121986" cy="459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59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 err="1">
              <a:solidFill>
                <a:schemeClr val="bg1"/>
              </a:solidFill>
              <a:latin typeface="+mj-lt"/>
            </a:rPr>
            <a:t>უსდ</a:t>
          </a:r>
          <a:r>
            <a:rPr lang="ka-GE" sz="1600" kern="1200" dirty="0">
              <a:solidFill>
                <a:schemeClr val="bg1"/>
              </a:solidFill>
              <a:latin typeface="+mj-lt"/>
            </a:rPr>
            <a:t>-ს წვლილი შეაქვს საზოგადოების განვითარებაში</a:t>
          </a:r>
          <a:endParaRPr lang="en-US" sz="1600" kern="1200" dirty="0">
            <a:solidFill>
              <a:schemeClr val="bg1"/>
            </a:solidFill>
            <a:latin typeface="+mj-lt"/>
          </a:endParaRPr>
        </a:p>
      </dsp:txBody>
      <dsp:txXfrm>
        <a:off x="677594" y="2295849"/>
        <a:ext cx="7121986" cy="459331"/>
      </dsp:txXfrm>
    </dsp:sp>
    <dsp:sp modelId="{E3510BE6-B44F-4433-A318-2478B583B368}">
      <dsp:nvSpPr>
        <dsp:cNvPr id="0" name=""/>
        <dsp:cNvSpPr/>
      </dsp:nvSpPr>
      <dsp:spPr>
        <a:xfrm>
          <a:off x="390512" y="2238432"/>
          <a:ext cx="574164" cy="574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2C39B-7659-4080-86FF-4368C78F0AF7}">
      <dsp:nvSpPr>
        <dsp:cNvPr id="0" name=""/>
        <dsp:cNvSpPr/>
      </dsp:nvSpPr>
      <dsp:spPr>
        <a:xfrm>
          <a:off x="348451" y="2984625"/>
          <a:ext cx="7451129" cy="459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59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 err="1"/>
            <a:t>უსდ</a:t>
          </a:r>
          <a:r>
            <a:rPr lang="ka-GE" sz="1600" kern="1200" dirty="0"/>
            <a:t>- ახორცილებს სტრატეგიული გეგმის შესრულების მონიტორინგს</a:t>
          </a:r>
          <a:endParaRPr lang="en-US" sz="1600" kern="1200" dirty="0"/>
        </a:p>
      </dsp:txBody>
      <dsp:txXfrm>
        <a:off x="348451" y="2984625"/>
        <a:ext cx="7451129" cy="459331"/>
      </dsp:txXfrm>
    </dsp:sp>
    <dsp:sp modelId="{05B6743D-D4B2-4962-8791-A6F1F4B6FC2B}">
      <dsp:nvSpPr>
        <dsp:cNvPr id="0" name=""/>
        <dsp:cNvSpPr/>
      </dsp:nvSpPr>
      <dsp:spPr>
        <a:xfrm>
          <a:off x="61369" y="2927209"/>
          <a:ext cx="574164" cy="574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1D3D-CD60-4AF3-87F8-3DA16D5ECA14}">
      <dsp:nvSpPr>
        <dsp:cNvPr id="0" name=""/>
        <dsp:cNvSpPr/>
      </dsp:nvSpPr>
      <dsp:spPr>
        <a:xfrm rot="5400000">
          <a:off x="1465367" y="1422955"/>
          <a:ext cx="948772" cy="157873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9B94F-A62A-466E-90D1-6A0ADC5C076F}">
      <dsp:nvSpPr>
        <dsp:cNvPr id="0" name=""/>
        <dsp:cNvSpPr/>
      </dsp:nvSpPr>
      <dsp:spPr>
        <a:xfrm>
          <a:off x="1306993" y="1894657"/>
          <a:ext cx="1425292" cy="1249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latin typeface="+mj-lt"/>
            </a:rPr>
            <a:t>ორგანიზაციული სტრუქტურა და მართვა</a:t>
          </a:r>
          <a:endParaRPr lang="en-US" sz="1400" kern="1200" dirty="0">
            <a:latin typeface="+mj-lt"/>
          </a:endParaRPr>
        </a:p>
      </dsp:txBody>
      <dsp:txXfrm>
        <a:off x="1306993" y="1894657"/>
        <a:ext cx="1425292" cy="1249352"/>
      </dsp:txXfrm>
    </dsp:sp>
    <dsp:sp modelId="{95D6BA7E-7716-4A78-857D-50395A781C31}">
      <dsp:nvSpPr>
        <dsp:cNvPr id="0" name=""/>
        <dsp:cNvSpPr/>
      </dsp:nvSpPr>
      <dsp:spPr>
        <a:xfrm>
          <a:off x="2463363" y="1306726"/>
          <a:ext cx="268923" cy="268923"/>
        </a:xfrm>
        <a:prstGeom prst="triangle">
          <a:avLst>
            <a:gd name="adj" fmla="val 10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C4C09-93EA-46C0-BB07-8E82F87D5A38}">
      <dsp:nvSpPr>
        <dsp:cNvPr id="0" name=""/>
        <dsp:cNvSpPr/>
      </dsp:nvSpPr>
      <dsp:spPr>
        <a:xfrm rot="5400000">
          <a:off x="3210203" y="991193"/>
          <a:ext cx="948772" cy="157873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2C36D-34A0-4F51-BB9A-8EFCE9B17258}">
      <dsp:nvSpPr>
        <dsp:cNvPr id="0" name=""/>
        <dsp:cNvSpPr/>
      </dsp:nvSpPr>
      <dsp:spPr>
        <a:xfrm>
          <a:off x="3051829" y="1462896"/>
          <a:ext cx="1425292" cy="1249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>
              <a:latin typeface="+mj-lt"/>
            </a:rPr>
            <a:t>ინტერნაციონალიზაცია</a:t>
          </a:r>
          <a:endParaRPr lang="en-US" sz="1600" kern="1200" dirty="0">
            <a:latin typeface="+mj-lt"/>
          </a:endParaRPr>
        </a:p>
      </dsp:txBody>
      <dsp:txXfrm>
        <a:off x="3051829" y="1462896"/>
        <a:ext cx="1425292" cy="1249352"/>
      </dsp:txXfrm>
    </dsp:sp>
    <dsp:sp modelId="{0E188324-48D8-44A5-A348-A1A7B663B680}">
      <dsp:nvSpPr>
        <dsp:cNvPr id="0" name=""/>
        <dsp:cNvSpPr/>
      </dsp:nvSpPr>
      <dsp:spPr>
        <a:xfrm>
          <a:off x="4208199" y="874965"/>
          <a:ext cx="268923" cy="268923"/>
        </a:xfrm>
        <a:prstGeom prst="triangle">
          <a:avLst>
            <a:gd name="adj" fmla="val 1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BF2C7-D426-450D-BCF8-AD9872465CD7}">
      <dsp:nvSpPr>
        <dsp:cNvPr id="0" name=""/>
        <dsp:cNvSpPr/>
      </dsp:nvSpPr>
      <dsp:spPr>
        <a:xfrm rot="5400000">
          <a:off x="4955039" y="118885"/>
          <a:ext cx="948772" cy="157873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29F74-D127-4AA3-B313-063217037A37}">
      <dsp:nvSpPr>
        <dsp:cNvPr id="0" name=""/>
        <dsp:cNvSpPr/>
      </dsp:nvSpPr>
      <dsp:spPr>
        <a:xfrm>
          <a:off x="4836901" y="622159"/>
          <a:ext cx="1425292" cy="213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b="0" kern="1200" dirty="0">
              <a:latin typeface="+mj-lt"/>
            </a:rPr>
            <a:t>შიდა ხარისხის მართვის მექანიზმი</a:t>
          </a:r>
          <a:endParaRPr lang="en-US" sz="1400" b="0" kern="1200" dirty="0">
            <a:latin typeface="+mj-lt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+mj-lt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+mj-lt"/>
          </a:endParaRPr>
        </a:p>
      </dsp:txBody>
      <dsp:txXfrm>
        <a:off x="4836901" y="622159"/>
        <a:ext cx="1425292" cy="2130445"/>
      </dsp:txXfrm>
    </dsp:sp>
    <dsp:sp modelId="{B8500304-4782-4BE4-A2AB-58F48105ADA5}">
      <dsp:nvSpPr>
        <dsp:cNvPr id="0" name=""/>
        <dsp:cNvSpPr/>
      </dsp:nvSpPr>
      <dsp:spPr>
        <a:xfrm>
          <a:off x="5953035" y="2657"/>
          <a:ext cx="268923" cy="268923"/>
        </a:xfrm>
        <a:prstGeom prst="triangle">
          <a:avLst>
            <a:gd name="adj" fmla="val 10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B0B73-EB43-49E9-9E32-EB8BAFF8955D}">
      <dsp:nvSpPr>
        <dsp:cNvPr id="0" name=""/>
        <dsp:cNvSpPr/>
      </dsp:nvSpPr>
      <dsp:spPr>
        <a:xfrm rot="5400000">
          <a:off x="6699875" y="-312875"/>
          <a:ext cx="948772" cy="157873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52325-AE54-4C0F-B312-57C4B02ED818}">
      <dsp:nvSpPr>
        <dsp:cNvPr id="0" name=""/>
        <dsp:cNvSpPr/>
      </dsp:nvSpPr>
      <dsp:spPr>
        <a:xfrm>
          <a:off x="6541502" y="158826"/>
          <a:ext cx="1425292" cy="1249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latin typeface="+mj-lt"/>
            </a:rPr>
            <a:t>ეთიკისა და კეთილსინდისიერების დაცვის პრინციპი</a:t>
          </a:r>
          <a:endParaRPr lang="en-US" sz="1400" kern="1200" dirty="0">
            <a:latin typeface="+mj-lt"/>
          </a:endParaRPr>
        </a:p>
      </dsp:txBody>
      <dsp:txXfrm>
        <a:off x="6541502" y="158826"/>
        <a:ext cx="1425292" cy="12493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E4C1D-5574-4F26-8075-42A7C01C9D79}">
      <dsp:nvSpPr>
        <dsp:cNvPr id="0" name=""/>
        <dsp:cNvSpPr/>
      </dsp:nvSpPr>
      <dsp:spPr>
        <a:xfrm>
          <a:off x="-3789696" y="-582081"/>
          <a:ext cx="4516963" cy="4516963"/>
        </a:xfrm>
        <a:prstGeom prst="blockArc">
          <a:avLst>
            <a:gd name="adj1" fmla="val 18900000"/>
            <a:gd name="adj2" fmla="val 2700000"/>
            <a:gd name="adj3" fmla="val 47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70B5C-E7D2-4584-B7FD-71C17DA29F48}">
      <dsp:nvSpPr>
        <dsp:cNvPr id="0" name=""/>
        <dsp:cNvSpPr/>
      </dsp:nvSpPr>
      <dsp:spPr>
        <a:xfrm>
          <a:off x="381181" y="257763"/>
          <a:ext cx="6392780" cy="515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41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/>
            <a:t>უსდ-ის მიზნებისა და სტრატეგიული განვითარების გეგმით განსაზღვრული საქმიანობის განხორციელების უზრუნველყოფა </a:t>
          </a:r>
        </a:p>
      </dsp:txBody>
      <dsp:txXfrm>
        <a:off x="381181" y="257763"/>
        <a:ext cx="6392780" cy="515794"/>
      </dsp:txXfrm>
    </dsp:sp>
    <dsp:sp modelId="{33D76320-A993-442F-8DFE-3C040F622EAF}">
      <dsp:nvSpPr>
        <dsp:cNvPr id="0" name=""/>
        <dsp:cNvSpPr/>
      </dsp:nvSpPr>
      <dsp:spPr>
        <a:xfrm>
          <a:off x="58809" y="193288"/>
          <a:ext cx="644743" cy="644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DC372-E4BD-4A80-A4C5-0152E31FAE7D}">
      <dsp:nvSpPr>
        <dsp:cNvPr id="0" name=""/>
        <dsp:cNvSpPr/>
      </dsp:nvSpPr>
      <dsp:spPr>
        <a:xfrm>
          <a:off x="676898" y="1031589"/>
          <a:ext cx="6097064" cy="515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41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/>
            <a:t>უსდ-ის მართვის ორგანოებში არჩევის/დანიშვნის პროცედურა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676898" y="1031589"/>
        <a:ext cx="6097064" cy="515794"/>
      </dsp:txXfrm>
    </dsp:sp>
    <dsp:sp modelId="{B744E16C-65E7-4BEB-BA5F-FE6D9605DC20}">
      <dsp:nvSpPr>
        <dsp:cNvPr id="0" name=""/>
        <dsp:cNvSpPr/>
      </dsp:nvSpPr>
      <dsp:spPr>
        <a:xfrm>
          <a:off x="354526" y="967115"/>
          <a:ext cx="644743" cy="644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CA7CC-D93C-49C6-A16D-34DF436565B1}">
      <dsp:nvSpPr>
        <dsp:cNvPr id="0" name=""/>
        <dsp:cNvSpPr/>
      </dsp:nvSpPr>
      <dsp:spPr>
        <a:xfrm>
          <a:off x="676898" y="1805415"/>
          <a:ext cx="6097064" cy="515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41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/>
            <a:t>მართვის ეფექტური მექანიზმები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676898" y="1805415"/>
        <a:ext cx="6097064" cy="515794"/>
      </dsp:txXfrm>
    </dsp:sp>
    <dsp:sp modelId="{25205CF2-5A96-4B9D-A2C5-DC47FF3D71D7}">
      <dsp:nvSpPr>
        <dsp:cNvPr id="0" name=""/>
        <dsp:cNvSpPr/>
      </dsp:nvSpPr>
      <dsp:spPr>
        <a:xfrm>
          <a:off x="354526" y="1740941"/>
          <a:ext cx="644743" cy="644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A4217-B3DC-4B68-9C52-126BCCF48D32}">
      <dsp:nvSpPr>
        <dsp:cNvPr id="0" name=""/>
        <dsp:cNvSpPr/>
      </dsp:nvSpPr>
      <dsp:spPr>
        <a:xfrm>
          <a:off x="381181" y="2579241"/>
          <a:ext cx="6392780" cy="515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41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/>
            <a:t>ინტერნაციონალიზაცია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381181" y="2579241"/>
        <a:ext cx="6392780" cy="515794"/>
      </dsp:txXfrm>
    </dsp:sp>
    <dsp:sp modelId="{E3510BE6-B44F-4433-A318-2478B583B368}">
      <dsp:nvSpPr>
        <dsp:cNvPr id="0" name=""/>
        <dsp:cNvSpPr/>
      </dsp:nvSpPr>
      <dsp:spPr>
        <a:xfrm>
          <a:off x="58809" y="2514767"/>
          <a:ext cx="644743" cy="644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4E232-706E-4447-9B25-AD0FC6E1AEC1}">
      <dsp:nvSpPr>
        <dsp:cNvPr id="0" name=""/>
        <dsp:cNvSpPr/>
      </dsp:nvSpPr>
      <dsp:spPr>
        <a:xfrm>
          <a:off x="3147" y="0"/>
          <a:ext cx="3027706" cy="314325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b="0" kern="1200" dirty="0"/>
            <a:t>შიდა ხარიხის უზრუნველყოფის მექანიზმების განხორციელება</a:t>
          </a:r>
          <a:endParaRPr lang="en-US" sz="1500" b="0" kern="1200" dirty="0"/>
        </a:p>
      </dsp:txBody>
      <dsp:txXfrm>
        <a:off x="3147" y="0"/>
        <a:ext cx="3027706" cy="942975"/>
      </dsp:txXfrm>
    </dsp:sp>
    <dsp:sp modelId="{051966AA-F9F7-44F7-BC14-395298EBBCC4}">
      <dsp:nvSpPr>
        <dsp:cNvPr id="0" name=""/>
        <dsp:cNvSpPr/>
      </dsp:nvSpPr>
      <dsp:spPr>
        <a:xfrm>
          <a:off x="305918" y="799134"/>
          <a:ext cx="2422165" cy="457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შესაბამისი რგოლების/აქტორების ჩართულობა</a:t>
          </a:r>
          <a:endParaRPr lang="en-US" sz="1100" kern="1200" dirty="0"/>
        </a:p>
      </dsp:txBody>
      <dsp:txXfrm>
        <a:off x="319330" y="812546"/>
        <a:ext cx="2395341" cy="431080"/>
      </dsp:txXfrm>
    </dsp:sp>
    <dsp:sp modelId="{2543F4A8-8FBF-4BB1-828E-9860B8B1D053}">
      <dsp:nvSpPr>
        <dsp:cNvPr id="0" name=""/>
        <dsp:cNvSpPr/>
      </dsp:nvSpPr>
      <dsp:spPr>
        <a:xfrm>
          <a:off x="305918" y="1327485"/>
          <a:ext cx="2422165" cy="457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სათანადო რესურსები</a:t>
          </a:r>
          <a:endParaRPr lang="en-US" sz="1100" kern="1200" dirty="0"/>
        </a:p>
      </dsp:txBody>
      <dsp:txXfrm>
        <a:off x="319330" y="1340897"/>
        <a:ext cx="2395341" cy="431080"/>
      </dsp:txXfrm>
    </dsp:sp>
    <dsp:sp modelId="{076C70FA-FAC9-427B-B5B7-C6E75B1AEB8A}">
      <dsp:nvSpPr>
        <dsp:cNvPr id="0" name=""/>
        <dsp:cNvSpPr/>
      </dsp:nvSpPr>
      <dsp:spPr>
        <a:xfrm>
          <a:off x="305918" y="1855837"/>
          <a:ext cx="2422165" cy="457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საქმიანობის უწყვეტი შეფასება და განვითარება</a:t>
          </a:r>
          <a:endParaRPr lang="en-US" sz="1100" kern="1200" dirty="0"/>
        </a:p>
      </dsp:txBody>
      <dsp:txXfrm>
        <a:off x="319330" y="1869249"/>
        <a:ext cx="2395341" cy="431080"/>
      </dsp:txXfrm>
    </dsp:sp>
    <dsp:sp modelId="{05327846-19F1-4D02-BA0B-D496CE734BE2}">
      <dsp:nvSpPr>
        <dsp:cNvPr id="0" name=""/>
        <dsp:cNvSpPr/>
      </dsp:nvSpPr>
      <dsp:spPr>
        <a:xfrm>
          <a:off x="305918" y="2384188"/>
          <a:ext cx="2422165" cy="457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შეფასების შედეგების გამოყენება</a:t>
          </a:r>
          <a:endParaRPr lang="en-US" sz="1100" kern="1200" dirty="0"/>
        </a:p>
      </dsp:txBody>
      <dsp:txXfrm>
        <a:off x="319330" y="2397600"/>
        <a:ext cx="2395341" cy="431080"/>
      </dsp:txXfrm>
    </dsp:sp>
    <dsp:sp modelId="{2D25AE7E-43BF-4471-B86A-7D9F84278942}">
      <dsp:nvSpPr>
        <dsp:cNvPr id="0" name=""/>
        <dsp:cNvSpPr/>
      </dsp:nvSpPr>
      <dsp:spPr>
        <a:xfrm>
          <a:off x="3257931" y="0"/>
          <a:ext cx="3027706" cy="314325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b="0" kern="1200" dirty="0"/>
            <a:t>სტუდენტთა კონტინგენტის დაგეგმვის მექანიზმი</a:t>
          </a:r>
          <a:endParaRPr lang="en-US" sz="1500" b="0" kern="1200" dirty="0"/>
        </a:p>
      </dsp:txBody>
      <dsp:txXfrm>
        <a:off x="3257931" y="0"/>
        <a:ext cx="3027706" cy="942975"/>
      </dsp:txXfrm>
    </dsp:sp>
    <dsp:sp modelId="{08B4C55E-83E8-42BD-91A8-4E23D276B9A8}">
      <dsp:nvSpPr>
        <dsp:cNvPr id="0" name=""/>
        <dsp:cNvSpPr/>
      </dsp:nvSpPr>
      <dsp:spPr>
        <a:xfrm>
          <a:off x="3560702" y="776691"/>
          <a:ext cx="2422165" cy="947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რესურსები</a:t>
          </a:r>
          <a:endParaRPr lang="en-US" sz="1100" kern="1200" dirty="0"/>
        </a:p>
      </dsp:txBody>
      <dsp:txXfrm>
        <a:off x="3588460" y="804449"/>
        <a:ext cx="2366649" cy="892216"/>
      </dsp:txXfrm>
    </dsp:sp>
    <dsp:sp modelId="{7A0BEDD7-4071-45AF-8CB6-A5D62BD53549}">
      <dsp:nvSpPr>
        <dsp:cNvPr id="0" name=""/>
        <dsp:cNvSpPr/>
      </dsp:nvSpPr>
      <dsp:spPr>
        <a:xfrm>
          <a:off x="3560702" y="1870228"/>
          <a:ext cx="2422165" cy="947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უსდ-ის მიერ დადგენილი ინდიკატორები და სამიზნე ნიშნულები. 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1100" kern="1200" dirty="0"/>
        </a:p>
      </dsp:txBody>
      <dsp:txXfrm>
        <a:off x="3588460" y="1897986"/>
        <a:ext cx="2366649" cy="892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BE89C-4677-4DD1-971B-1442372CBF9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6AF13-A174-4E86-951D-A9021677D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34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EA59A-BDEF-4F53-B8C6-1B58EC45DF0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C17E0-22EF-4EF2-9441-4F12A4003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87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227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number of students, and the field</a:t>
            </a:r>
          </a:p>
        </p:txBody>
      </p:sp>
    </p:spTree>
    <p:extLst>
      <p:ext uri="{BB962C8B-B14F-4D97-AF65-F5344CB8AC3E}">
        <p14:creationId xmlns:p14="http://schemas.microsoft.com/office/powerpoint/2010/main" val="2986384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7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9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Resources; newly-founded </a:t>
            </a:r>
            <a:r>
              <a:rPr lang="en-US" dirty="0" err="1"/>
              <a:t>uni</a:t>
            </a:r>
            <a:r>
              <a:rPr lang="en-US" dirty="0"/>
              <a:t>, realistic plans </a:t>
            </a:r>
          </a:p>
        </p:txBody>
      </p:sp>
    </p:spTree>
    <p:extLst>
      <p:ext uri="{BB962C8B-B14F-4D97-AF65-F5344CB8AC3E}">
        <p14:creationId xmlns:p14="http://schemas.microsoft.com/office/powerpoint/2010/main" val="6437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medical benchmarks, Number of staff, staff contracts, workload, </a:t>
            </a:r>
          </a:p>
        </p:txBody>
      </p:sp>
    </p:spTree>
    <p:extLst>
      <p:ext uri="{BB962C8B-B14F-4D97-AF65-F5344CB8AC3E}">
        <p14:creationId xmlns:p14="http://schemas.microsoft.com/office/powerpoint/2010/main" val="4069775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Resources, practice, outcomes.</a:t>
            </a:r>
          </a:p>
        </p:txBody>
      </p:sp>
    </p:spTree>
    <p:extLst>
      <p:ext uri="{BB962C8B-B14F-4D97-AF65-F5344CB8AC3E}">
        <p14:creationId xmlns:p14="http://schemas.microsoft.com/office/powerpoint/2010/main" val="4623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Involvement of people in mission and strategic development process (cross interviews)</a:t>
            </a:r>
          </a:p>
          <a:p>
            <a:r>
              <a:rPr lang="en-US" baseline="0" dirty="0"/>
              <a:t>Achievement of mission</a:t>
            </a:r>
          </a:p>
          <a:p>
            <a:r>
              <a:rPr lang="en-US" baseline="0" dirty="0"/>
              <a:t>Priorities (how the priorities have been identified</a:t>
            </a:r>
          </a:p>
          <a:p>
            <a:r>
              <a:rPr lang="en-US" baseline="0" dirty="0"/>
              <a:t>Monitoring mechanism of the strategy</a:t>
            </a:r>
          </a:p>
        </p:txBody>
      </p:sp>
    </p:spTree>
    <p:extLst>
      <p:ext uri="{BB962C8B-B14F-4D97-AF65-F5344CB8AC3E}">
        <p14:creationId xmlns:p14="http://schemas.microsoft.com/office/powerpoint/2010/main" val="145056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Involvement of people in mission and strategic development process (cross interviews)</a:t>
            </a:r>
          </a:p>
          <a:p>
            <a:r>
              <a:rPr lang="en-US" baseline="0" dirty="0"/>
              <a:t>Achievement of mission</a:t>
            </a:r>
          </a:p>
          <a:p>
            <a:r>
              <a:rPr lang="en-US" baseline="0" dirty="0"/>
              <a:t>Priorities (how the priorities have been identified</a:t>
            </a:r>
          </a:p>
          <a:p>
            <a:r>
              <a:rPr lang="en-US" baseline="0" dirty="0"/>
              <a:t>Monitoring mechanism of the strategy</a:t>
            </a:r>
          </a:p>
        </p:txBody>
      </p:sp>
    </p:spTree>
    <p:extLst>
      <p:ext uri="{BB962C8B-B14F-4D97-AF65-F5344CB8AC3E}">
        <p14:creationId xmlns:p14="http://schemas.microsoft.com/office/powerpoint/2010/main" val="631151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</a:t>
            </a:r>
            <a:r>
              <a:rPr lang="en-US" baseline="0" dirty="0"/>
              <a:t> – participatory process? </a:t>
            </a:r>
          </a:p>
          <a:p>
            <a:r>
              <a:rPr lang="en-US" baseline="0" dirty="0"/>
              <a:t>Effectiveness of management (shared management for two </a:t>
            </a:r>
            <a:r>
              <a:rPr lang="en-US" baseline="0" dirty="0" err="1"/>
              <a:t>universiteis</a:t>
            </a:r>
            <a:r>
              <a:rPr lang="en-US" baseline="0" dirty="0"/>
              <a:t>)</a:t>
            </a:r>
          </a:p>
          <a:p>
            <a:r>
              <a:rPr lang="en-US" baseline="0" dirty="0"/>
              <a:t>Internationalization  - coherent approach</a:t>
            </a:r>
          </a:p>
          <a:p>
            <a:r>
              <a:rPr lang="en-US" baseline="0" dirty="0"/>
              <a:t>QA function covering all activities – reporting?—consideration of QA results and integration and strategic planning and decision making</a:t>
            </a:r>
          </a:p>
          <a:p>
            <a:r>
              <a:rPr lang="en-US" baseline="0" dirty="0"/>
              <a:t>Student body planning – assessment of current resources and conditions</a:t>
            </a:r>
          </a:p>
          <a:p>
            <a:r>
              <a:rPr lang="en-US" baseline="0" dirty="0"/>
              <a:t>Principles of ethics and integrity – how students know about it, what are the rules and actions taken?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8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Counseling, career development, international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146683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0AAB-3710-4828-B4F3-3B95704B2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94006-F50A-46D4-AA1B-9116B9038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E37AA-0475-45BE-A104-3F575102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2/1/2013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24F2E-DF45-46D2-8005-69DDBA22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93468-7F26-4A40-A001-8C6999A7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9468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A4C1-F7F3-486A-AC20-EC351E89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03014-8234-4C9B-AFDE-27FAE8A8B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01706-5387-4BA8-AD93-D23E3047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DA708-D06E-4864-AD94-69FD570C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8104-214C-4C0E-A85C-606BF5ED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339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7CAE6-719D-4451-A59D-7F22CABAC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04978-0E94-48BF-BD6D-0147C6F66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E1EF5-31BD-4CA8-B17D-9C2D9018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E68A-BC4E-4E3C-8AA8-FE979BD2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F66B8-9FFF-4469-9B9D-5C00F414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7311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2/1/2013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8235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54E8-D569-43AB-9A1E-5DBCE9D2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F4C6F-8859-4442-AC2E-360418C23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D263-8CFD-4FF1-BC3A-6A87F04F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0E0E7-F685-416C-AFF0-899E7359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FE75F-2CE5-44DD-80AB-320A968D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7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7927-DEA1-40C9-B004-4F795B0A8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7ADE8-AC9E-4557-83F9-40F6D0D19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275F-DF7B-42A5-B209-5ABEA6DD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9FBA3-93A0-40E9-9EB1-492AA868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F4286-BCA3-4D79-8FE4-05E07E84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49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9959-E1CA-4753-BC10-5BC99F6C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755CA-51F2-4199-9170-D69D597AF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40104-84CA-492A-9943-7EA0FAAD0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F9D63-20EE-4BBE-8D7E-33C9A944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AB915-BB75-4EEA-AE0E-BFF81B93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A7230-FD2C-4659-B940-0145F1A6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140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3A59-E730-4057-BE40-5C27B717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ED0D3-6666-4879-BB92-7483D7CE5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AC16F-1E3F-4E3A-B508-9B9514D7E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582B0-1824-492D-9F62-7EBFF6DC1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DFF148-9247-4472-8EE8-36AAFB2D7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DD17F-E5C8-47F3-90A1-33C348CE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2/1/2013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037A9-E0F1-499B-B791-8D4D8DC0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6E083-A0B7-49F8-A9B8-7926DEA2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6468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55A8-551A-4E4C-AE54-3DD6231B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1C0DA-6E27-435B-9849-D7D4F1BD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2/1/2013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1D5A7-5CB2-4824-B911-A198054F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39061-F2C9-460D-B55B-20971E64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65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5C3E4-98FC-4B14-BF12-6A18D576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2/1/2013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977A0-6B95-44C0-BA92-326D197B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064EB-C920-4C3B-BBB7-26F5ECE8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526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E083-002A-470B-A553-E68E47CD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7CA88-976C-491F-94A4-3B2F55F0D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07C22-4742-46F4-BBCF-93650FFCC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19E66-170B-41C2-9E62-1155662E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1E78F-7E12-4103-A792-D09C889E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8FD07-57CF-4329-B6C0-B2A43FB2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53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1382-3F74-49E5-ACD9-4D42AF42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1FBDA-0FBD-4796-AEE2-0CF9C71AF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BC479-B79C-411B-97AD-10B9FB20B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7280-249C-457C-93A4-E83737CF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82648-80A4-4843-9BBC-219E44FC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42301-B4EC-415F-85B9-39879D31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678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03AD7-585A-4B26-8BEA-2460454F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92DE-8687-433A-9EFE-0888B611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A8D5B-FE35-4340-8768-3D883098F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2/1/2013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7BFE1-22C4-4946-A10B-51599A5BE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6CE58-A126-482E-A77B-9E0A4DCAF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B7092-CE02-4EF4-B4FF-F334DB86D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2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</p:sldLayoutIdLst>
  <p:transition spd="slow">
    <p:push dir="u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22B1-0444-47FC-8D69-5C858DF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64" y="2555503"/>
            <a:ext cx="7679421" cy="12544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a-GE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უმაღლესი საგანმანათლებლო დაწესებულებების ავტორიზაციის სტანდარტები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eqe.ge/themes/images/logo.png">
            <a:extLst>
              <a:ext uri="{FF2B5EF4-FFF2-40B4-BE49-F238E27FC236}">
                <a16:creationId xmlns:a16="http://schemas.microsoft.com/office/drawing/2014/main" id="{9A22537A-2289-4854-8E6A-E61A5C139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0118"/>
            <a:ext cx="1219200" cy="126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Image result for tbilisi photos">
            <a:extLst>
              <a:ext uri="{FF2B5EF4-FFF2-40B4-BE49-F238E27FC236}">
                <a16:creationId xmlns:a16="http://schemas.microsoft.com/office/drawing/2014/main" id="{B2D7737D-3A75-4E4E-B8FC-A1F5DA7966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1676400" y="386462"/>
            <a:ext cx="73914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7FB85F-57F9-407A-8E50-489E5A0A077E}"/>
              </a:ext>
            </a:extLst>
          </p:cNvPr>
          <p:cNvSpPr txBox="1"/>
          <p:nvPr/>
        </p:nvSpPr>
        <p:spPr>
          <a:xfrm>
            <a:off x="16565" y="4836614"/>
            <a:ext cx="9144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E19ADD-E491-4056-A013-3A35A472A189}"/>
              </a:ext>
            </a:extLst>
          </p:cNvPr>
          <p:cNvCxnSpPr>
            <a:cxnSpLocks/>
          </p:cNvCxnSpPr>
          <p:nvPr/>
        </p:nvCxnSpPr>
        <p:spPr>
          <a:xfrm>
            <a:off x="381000" y="2438400"/>
            <a:ext cx="0" cy="164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18608-DDD2-4048-9295-285B8A3A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DE0F5-A06F-4501-B169-98B39EA2852F}"/>
              </a:ext>
            </a:extLst>
          </p:cNvPr>
          <p:cNvSpPr txBox="1"/>
          <p:nvPr/>
        </p:nvSpPr>
        <p:spPr>
          <a:xfrm>
            <a:off x="1621790" y="4087074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/>
              <a:t>შეხვედრა ავტორიზაციის საბჭოს წევრებთან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79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18910"/>
            <a:ext cx="8153400" cy="990600"/>
          </a:xfrm>
        </p:spPr>
        <p:txBody>
          <a:bodyPr/>
          <a:lstStyle/>
          <a:p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შეფასების პრინციპები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332" y="19812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დ</a:t>
            </a:r>
            <a:r>
              <a:rPr lang="ka-G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აწესებულების</a:t>
            </a:r>
            <a:r>
              <a:rPr lang="ka-GE" sz="2800" dirty="0">
                <a:ea typeface="Calibri" panose="020F0502020204030204" pitchFamily="34" charset="0"/>
                <a:cs typeface="Times New Roman" panose="02020603050405020304" pitchFamily="18" charset="0"/>
              </a:rPr>
              <a:t> შესაბამისობის შედარება ავტორიზაციის სტანდარტებთან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800" dirty="0">
                <a:ea typeface="Calibri" panose="020F0502020204030204" pitchFamily="34" charset="0"/>
                <a:cs typeface="Times New Roman" panose="02020603050405020304" pitchFamily="18" charset="0"/>
              </a:rPr>
              <a:t>შეფასება უნდა იყოს მტკიცებულებებზე დაფუძნებული და უნდა განხორციელდეს დამოუკიდებელი ექსპერტების მიერ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800" dirty="0">
                <a:ea typeface="Calibri" panose="020F0502020204030204" pitchFamily="34" charset="0"/>
                <a:cs typeface="Times New Roman" panose="02020603050405020304" pitchFamily="18" charset="0"/>
              </a:rPr>
              <a:t>თვითშეფასების ანგარიშში მოცემული ინფორმაციის გადამოწმება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800" dirty="0">
                <a:ea typeface="Calibri" panose="020F0502020204030204" pitchFamily="34" charset="0"/>
                <a:cs typeface="Times New Roman" panose="02020603050405020304" pitchFamily="18" charset="0"/>
              </a:rPr>
              <a:t>დამატებითი ინფორმაციის მოძიება რაც თვითშეფასების ანგარიშში მოცემული არ არის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2" descr="https://eqe.ge/themes/images/logo.png">
            <a:extLst>
              <a:ext uri="{FF2B5EF4-FFF2-40B4-BE49-F238E27FC236}">
                <a16:creationId xmlns:a16="http://schemas.microsoft.com/office/drawing/2014/main" id="{16FD1EF4-4792-437A-BBEF-1AA12F50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16" y="304800"/>
            <a:ext cx="9429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04800" y="76200"/>
            <a:ext cx="70104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1837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37" y="498143"/>
            <a:ext cx="7702210" cy="1278902"/>
          </a:xfrm>
        </p:spPr>
        <p:txBody>
          <a:bodyPr>
            <a:normAutofit/>
          </a:bodyPr>
          <a:lstStyle/>
          <a:p>
            <a:r>
              <a:rPr lang="ka-GE" dirty="0">
                <a:solidFill>
                  <a:schemeClr val="bg1"/>
                </a:solidFill>
              </a:rPr>
              <a:t>რა ფასდება?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qe.ge/themes/images/logo.png">
            <a:extLst>
              <a:ext uri="{FF2B5EF4-FFF2-40B4-BE49-F238E27FC236}">
                <a16:creationId xmlns:a16="http://schemas.microsoft.com/office/drawing/2014/main" id="{91B4B709-7641-4F16-89D8-527F7869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2" y="5702498"/>
            <a:ext cx="1055830" cy="10031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796" y="2944460"/>
            <a:ext cx="5131151" cy="2866318"/>
          </a:xfrm>
        </p:spPr>
        <p:txBody>
          <a:bodyPr>
            <a:normAutofit/>
          </a:bodyPr>
          <a:lstStyle/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dirty="0" err="1"/>
              <a:t>უსდ</a:t>
            </a:r>
            <a:r>
              <a:rPr lang="ka-GE" dirty="0"/>
              <a:t>-ს მისია და მიზნები</a:t>
            </a:r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dirty="0"/>
              <a:t>რესურსები</a:t>
            </a:r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dirty="0"/>
              <a:t>რეგულაციები</a:t>
            </a:r>
            <a:endParaRPr lang="en-US" dirty="0"/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dirty="0"/>
              <a:t>პრაქტიკა</a:t>
            </a:r>
            <a:endParaRPr lang="en-US" dirty="0"/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dirty="0"/>
              <a:t>შედეგები</a:t>
            </a:r>
            <a:endParaRPr lang="en-US" dirty="0"/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dirty="0"/>
              <a:t>განხორციელებული, მიმდინარე და მომავალი </a:t>
            </a:r>
            <a:r>
              <a:rPr lang="ka-GE" dirty="0" err="1"/>
              <a:t>აქტოვობები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1412547" y="5810778"/>
            <a:ext cx="6055053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1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51886"/>
            <a:ext cx="7909560" cy="685800"/>
          </a:xfrm>
        </p:spPr>
        <p:txBody>
          <a:bodyPr>
            <a:normAutofit fontScale="90000"/>
          </a:bodyPr>
          <a:lstStyle/>
          <a:p>
            <a:r>
              <a:rPr lang="ka-GE" dirty="0">
                <a:solidFill>
                  <a:schemeClr val="accent5">
                    <a:lumMod val="75000"/>
                  </a:schemeClr>
                </a:solidFill>
              </a:rPr>
              <a:t>გასათვალისწინებელი მონაცემები და დოკუმენტაცია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543801" cy="3857629"/>
          </a:xfrm>
        </p:spPr>
        <p:txBody>
          <a:bodyPr>
            <a:normAutofit fontScale="92500"/>
          </a:bodyPr>
          <a:lstStyle/>
          <a:p>
            <a:r>
              <a:rPr lang="ka-GE" dirty="0"/>
              <a:t>რაოდენობრივი მონაცემები, მიმდინარე და სამიზნე ნიშნულები</a:t>
            </a:r>
            <a:endParaRPr lang="en-US" dirty="0"/>
          </a:p>
          <a:p>
            <a:r>
              <a:rPr lang="ka-GE" dirty="0"/>
              <a:t>შიდა ხარისხის უზრუნველყოფის მექანიზმების შედეგად მიღებული ინფორმაცია</a:t>
            </a:r>
            <a:endParaRPr lang="en-US" dirty="0"/>
          </a:p>
          <a:p>
            <a:r>
              <a:rPr lang="ka-GE" dirty="0"/>
              <a:t>პროგრამები</a:t>
            </a:r>
            <a:endParaRPr lang="en-US" dirty="0"/>
          </a:p>
          <a:p>
            <a:r>
              <a:rPr lang="ka-GE" dirty="0"/>
              <a:t>პერსონალი კონტრაქტები</a:t>
            </a:r>
            <a:endParaRPr lang="en-US" dirty="0"/>
          </a:p>
          <a:p>
            <a:r>
              <a:rPr lang="ka-GE" dirty="0"/>
              <a:t>პერსონალის დატვირთვა</a:t>
            </a:r>
            <a:endParaRPr lang="en-US" dirty="0"/>
          </a:p>
          <a:p>
            <a:r>
              <a:rPr lang="ka-GE" dirty="0"/>
              <a:t>საბიბლიოთეკო რესურსები და სამეცნიერო ბაზები</a:t>
            </a:r>
            <a:endParaRPr lang="en-US" dirty="0"/>
          </a:p>
          <a:p>
            <a:r>
              <a:rPr lang="ka-GE" dirty="0"/>
              <a:t>განათლების მართვის ელექტრონული სისტემა</a:t>
            </a:r>
            <a:endParaRPr lang="en-US" dirty="0"/>
          </a:p>
          <a:p>
            <a:r>
              <a:rPr lang="ka-GE" dirty="0"/>
              <a:t>სადოქტორო დისერტაციები, სამაგისტრო ნაშრომები</a:t>
            </a:r>
            <a:endParaRPr lang="en-US" dirty="0"/>
          </a:p>
          <a:p>
            <a:r>
              <a:rPr lang="ka-GE" dirty="0"/>
              <a:t>სხვა სახის ინფორმაცია, რაც შესაძლოა გამოყენებულ იქნას მტკიცებულებად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eqe.ge/themes/images/logo.png">
            <a:extLst>
              <a:ext uri="{FF2B5EF4-FFF2-40B4-BE49-F238E27FC236}">
                <a16:creationId xmlns:a16="http://schemas.microsoft.com/office/drawing/2014/main" id="{49445F5E-B134-449C-ACBE-442E9046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5" y="286455"/>
            <a:ext cx="1055830" cy="10984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402897" y="269202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0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6934200" cy="594361"/>
          </a:xfrm>
        </p:spPr>
        <p:txBody>
          <a:bodyPr>
            <a:normAutofit fontScale="90000"/>
          </a:bodyPr>
          <a:lstStyle/>
          <a:p>
            <a:r>
              <a:rPr lang="ka-GE" b="1" dirty="0">
                <a:solidFill>
                  <a:schemeClr val="accent5">
                    <a:lumMod val="75000"/>
                  </a:schemeClr>
                </a:solidFill>
              </a:rPr>
              <a:t>სტანდარტის კომპონენტების შეფასება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C3D3B11-A377-4A82-B12F-9D7107F57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262553"/>
              </p:ext>
            </p:extLst>
          </p:nvPr>
        </p:nvGraphicFramePr>
        <p:xfrm>
          <a:off x="76200" y="1905000"/>
          <a:ext cx="906780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s://eqe.ge/themes/images/logo.png">
            <a:extLst>
              <a:ext uri="{FF2B5EF4-FFF2-40B4-BE49-F238E27FC236}">
                <a16:creationId xmlns:a16="http://schemas.microsoft.com/office/drawing/2014/main" id="{27C3F909-F565-4776-A551-77FED881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5" y="286455"/>
            <a:ext cx="1055830" cy="10984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75E1358-8B1C-4C4D-A1F3-19E7AB053A39}"/>
              </a:ext>
            </a:extLst>
          </p:cNvPr>
          <p:cNvGrpSpPr/>
          <p:nvPr/>
        </p:nvGrpSpPr>
        <p:grpSpPr>
          <a:xfrm>
            <a:off x="3340608" y="2057400"/>
            <a:ext cx="5803392" cy="877104"/>
            <a:chOff x="3264407" y="1263118"/>
            <a:chExt cx="5803392" cy="877104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15B2160E-F60A-49F9-BCD6-D7A2E96316F8}"/>
                </a:ext>
              </a:extLst>
            </p:cNvPr>
            <p:cNvSpPr/>
            <p:nvPr/>
          </p:nvSpPr>
          <p:spPr>
            <a:xfrm rot="5400000">
              <a:off x="5727551" y="-1200026"/>
              <a:ext cx="877104" cy="580339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Top Corners Rounded 4">
              <a:extLst>
                <a:ext uri="{FF2B5EF4-FFF2-40B4-BE49-F238E27FC236}">
                  <a16:creationId xmlns:a16="http://schemas.microsoft.com/office/drawing/2014/main" id="{FBE35661-ABA0-4D28-95DF-7D753F1972D2}"/>
                </a:ext>
              </a:extLst>
            </p:cNvPr>
            <p:cNvSpPr txBox="1"/>
            <p:nvPr/>
          </p:nvSpPr>
          <p:spPr>
            <a:xfrm>
              <a:off x="3264408" y="1305934"/>
              <a:ext cx="5760575" cy="791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/>
              <a:r>
                <a:rPr lang="ka-GE" sz="1000" dirty="0"/>
                <a:t>დაწესებულებაში არსებული რესურსები, დამკვიდრებული პრაქტიკა/სისტემა და მიღწეული შედეგები (ახალი უმაღლესი საგანმანათლებლო დაწესებულების შემთხვევაში - მიღწევადი მოსალოდნელი შედეგები) </a:t>
              </a:r>
              <a:r>
                <a:rPr lang="ka-GE" sz="1000" u="sng" dirty="0"/>
                <a:t>სრულად უზრუნველყოფს</a:t>
              </a:r>
              <a:r>
                <a:rPr lang="ka-GE" sz="1000" dirty="0"/>
                <a:t> სტანდარტის კომპონენტის მოთხოვნების დაკმაყოფილებას.. </a:t>
              </a:r>
              <a:endParaRPr lang="en-US" sz="10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04800" y="327392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1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2514600"/>
            <a:ext cx="9143999" cy="13716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4000" dirty="0"/>
          </a:p>
          <a:p>
            <a:pPr algn="ctr"/>
            <a:r>
              <a:rPr lang="ka-GE" sz="4000" b="1" dirty="0"/>
              <a:t>ავტორიზაციის სტანდარტები</a:t>
            </a:r>
            <a:endParaRPr lang="en-US" sz="4000" b="1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0772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983" y="953311"/>
            <a:ext cx="7952362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38" y="1295400"/>
            <a:ext cx="5381017" cy="667830"/>
          </a:xfrm>
          <a:prstGeom prst="rect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ka-GE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სტანდარტის სტრუქტურა</a:t>
            </a: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s://eqe.ge/themes/images/logo.png">
            <a:extLst>
              <a:ext uri="{FF2B5EF4-FFF2-40B4-BE49-F238E27FC236}">
                <a16:creationId xmlns:a16="http://schemas.microsoft.com/office/drawing/2014/main" id="{F2A061E3-331F-4BA6-8E32-6BAA19B1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24" y="228600"/>
            <a:ext cx="879234" cy="9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8500"/>
              </p:ext>
            </p:extLst>
          </p:nvPr>
        </p:nvGraphicFramePr>
        <p:xfrm>
          <a:off x="304800" y="2195226"/>
          <a:ext cx="7971817" cy="3375708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28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6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187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000" b="1" dirty="0">
                          <a:effectLst/>
                        </a:rPr>
                        <a:t>1. მისია და სტრატეგიული განვითარება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7" marR="394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87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1. </a:t>
                      </a:r>
                      <a:r>
                        <a:rPr lang="ka-GE" sz="1000" dirty="0" err="1">
                          <a:effectLst/>
                        </a:rPr>
                        <a:t>უსდ</a:t>
                      </a:r>
                      <a:r>
                        <a:rPr lang="ka-GE" sz="1000" dirty="0">
                          <a:effectLst/>
                        </a:rPr>
                        <a:t>-ის მისია განსაზღვრავს მის როლსა და ადგილს უმაღლესი განათლების სივრცესა და საზოგადოებაში. უმაღლესი საგანმანათლებლო დაწესებულების სტრატეგიული განვითარების მიმართულებები შეესაბამება დაწესებულების მისიას, ეფუძნება უმაღლესი საგანმანათლებლო დაწესებულების მიზნებს და ასახავს მათი მიღწევის საშუალებებს</a:t>
                      </a:r>
                      <a:r>
                        <a:rPr lang="en-US" sz="1000" kern="1200" dirty="0">
                          <a:effectLst/>
                        </a:rPr>
                        <a:t>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7" marR="394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000" b="1" dirty="0">
                          <a:effectLst/>
                        </a:rPr>
                        <a:t>აღწერა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7" marR="3945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000" b="1" dirty="0">
                          <a:effectLst/>
                        </a:rPr>
                        <a:t>შეფასების კრიტერიუმები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7" marR="3945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 b="1" dirty="0">
                          <a:effectLst/>
                        </a:rPr>
                        <a:t>ინდიკატორი/მტკიცებულებები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57" marR="394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8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1.1 </a:t>
                      </a:r>
                      <a:r>
                        <a:rPr lang="ka-GE" sz="1000" dirty="0" err="1">
                          <a:effectLst/>
                        </a:rPr>
                        <a:t>უსდ</a:t>
                      </a:r>
                      <a:r>
                        <a:rPr lang="ka-GE" sz="1000" dirty="0">
                          <a:effectLst/>
                        </a:rPr>
                        <a:t>-ს</a:t>
                      </a:r>
                      <a:r>
                        <a:rPr lang="ka-GE" sz="1000" baseline="0" dirty="0">
                          <a:effectLst/>
                        </a:rPr>
                        <a:t> მისია </a:t>
                      </a: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ka-GE" sz="900" dirty="0"/>
                        <a:t>მისიაში გაცხადებულია </a:t>
                      </a:r>
                      <a:r>
                        <a:rPr lang="ka-GE" sz="900" dirty="0" err="1"/>
                        <a:t>უსდ</a:t>
                      </a:r>
                      <a:r>
                        <a:rPr lang="ka-GE" sz="900" dirty="0"/>
                        <a:t>-ის როლი ადგილობრივ და/ან საერთაშორისო დონეზე;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ka-GE" sz="900" dirty="0"/>
                        <a:t>მისია განსაზღვრავს </a:t>
                      </a:r>
                      <a:r>
                        <a:rPr lang="ka-GE" sz="900" dirty="0" err="1"/>
                        <a:t>უსდ</a:t>
                      </a:r>
                      <a:r>
                        <a:rPr lang="ka-GE" sz="900" dirty="0"/>
                        <a:t>-ის მახასიათებლებს მისი სახისა და საქმიანობის ძირითადი მიმართულებების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ka-GE" sz="900" dirty="0"/>
                        <a:t>მისია გაზიარებულია </a:t>
                      </a:r>
                      <a:r>
                        <a:rPr lang="ka-GE" sz="900" dirty="0" err="1"/>
                        <a:t>უსდ</a:t>
                      </a:r>
                      <a:r>
                        <a:rPr lang="ka-GE" sz="900" dirty="0"/>
                        <a:t>-ის საზოგადოების მიერ.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ka-GE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</a:t>
                      </a:r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kern="1200" dirty="0">
                          <a:effectLst/>
                        </a:rPr>
                        <a:t> </a:t>
                      </a:r>
                      <a:r>
                        <a:rPr lang="ka-GE" sz="900" kern="1200" dirty="0" err="1">
                          <a:effectLst/>
                        </a:rPr>
                        <a:t>უსდ</a:t>
                      </a:r>
                      <a:r>
                        <a:rPr lang="ka-GE" sz="900" kern="1200" dirty="0">
                          <a:effectLst/>
                        </a:rPr>
                        <a:t>-ს</a:t>
                      </a:r>
                      <a:r>
                        <a:rPr lang="ka-GE" sz="900" kern="1200" baseline="0" dirty="0">
                          <a:effectLst/>
                        </a:rPr>
                        <a:t> მისია</a:t>
                      </a:r>
                      <a:r>
                        <a:rPr lang="en-US" sz="900" kern="1200" dirty="0">
                          <a:effectLst/>
                        </a:rPr>
                        <a:t>; 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ka-GE" sz="900" kern="1200" dirty="0">
                          <a:effectLst/>
                        </a:rPr>
                        <a:t>ინტერვიუს შედეგები</a:t>
                      </a:r>
                      <a:r>
                        <a:rPr lang="en-US" sz="900" kern="1200" dirty="0">
                          <a:effectLst/>
                        </a:rPr>
                        <a:t>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9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1.2 </a:t>
                      </a:r>
                      <a:r>
                        <a:rPr lang="ka-GE" sz="1000" dirty="0">
                          <a:effectLst/>
                        </a:rPr>
                        <a:t>სტრატეგიული განვითარება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ka-GE" sz="900" dirty="0" err="1"/>
                        <a:t>უსდ</a:t>
                      </a:r>
                      <a:r>
                        <a:rPr lang="ka-GE" sz="900" dirty="0"/>
                        <a:t>-ის სტრატეგია უზრუნველყოფს დაწესებულების მიზნების მიღწევას;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ka-GE" sz="900" dirty="0" err="1"/>
                        <a:t>უსდ</a:t>
                      </a:r>
                      <a:r>
                        <a:rPr lang="ka-GE" sz="900" dirty="0"/>
                        <a:t>-ის მიზნები გამომდინარეობს მისი მისიიდან, მისი საქმიანობის პრიორიტეტებიდან, არის მიღწევადი, დროში გაწერილი და მათი განხორციელების შედეგები </a:t>
                      </a:r>
                      <a:r>
                        <a:rPr lang="ka-GE" sz="900" dirty="0" err="1"/>
                        <a:t>გაზომვადია</a:t>
                      </a:r>
                      <a:r>
                        <a:rPr lang="ka-GE" sz="900" dirty="0"/>
                        <a:t>;</a:t>
                      </a:r>
                    </a:p>
                  </a:txBody>
                  <a:tcPr marL="43236" marR="43236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ka-GE" sz="900" dirty="0">
                          <a:effectLst/>
                        </a:rPr>
                        <a:t>სტრატეგიული დაგეგმვის მეთოდოლოგია</a:t>
                      </a:r>
                      <a:endParaRPr lang="en-US" sz="900" baseline="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ka-GE" sz="900" baseline="0" dirty="0">
                          <a:effectLst/>
                        </a:rPr>
                        <a:t>ინტერვიუს შედგები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36" marR="4323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04800" y="228600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9306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1534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</a:t>
            </a:r>
            <a:r>
              <a:rPr lang="de-AT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 1:</a:t>
            </a: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2000" b="1" dirty="0" err="1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უსდ</a:t>
            </a: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-ს მისია და სტრატეგიული განვითარება</a:t>
            </a:r>
            <a:br>
              <a:rPr lang="de-AT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</a:b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1.1 </a:t>
            </a:r>
            <a:r>
              <a:rPr lang="de-AT" sz="2000" b="1" dirty="0">
                <a:ea typeface="Sylfaen" panose="010A0502050306030303" pitchFamily="18" charset="0"/>
                <a:cs typeface="Times New Roman" panose="02020603050405020304" pitchFamily="18" charset="0"/>
              </a:rPr>
              <a:t>უ</a:t>
            </a:r>
            <a:r>
              <a:rPr lang="ka-GE" sz="2000" b="1" dirty="0">
                <a:ea typeface="Sylfaen" panose="010A0502050306030303" pitchFamily="18" charset="0"/>
                <a:cs typeface="Times New Roman" panose="02020603050405020304" pitchFamily="18" charset="0"/>
              </a:rPr>
              <a:t>სდ-ს მისია</a:t>
            </a:r>
            <a:endParaRPr lang="en-US" sz="2000" dirty="0"/>
          </a:p>
        </p:txBody>
      </p:sp>
      <p:pic>
        <p:nvPicPr>
          <p:cNvPr id="4" name="Picture 2" descr="https://eqe.ge/themes/images/logo.png">
            <a:extLst>
              <a:ext uri="{FF2B5EF4-FFF2-40B4-BE49-F238E27FC236}">
                <a16:creationId xmlns:a16="http://schemas.microsoft.com/office/drawing/2014/main" id="{6F028E7B-1371-4B8E-8CF8-7827032E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5" y="286455"/>
            <a:ext cx="1055830" cy="10984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14403866"/>
              </p:ext>
            </p:extLst>
          </p:nvPr>
        </p:nvGraphicFramePr>
        <p:xfrm>
          <a:off x="609600" y="2737449"/>
          <a:ext cx="7848600" cy="367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04800" y="327392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2286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qe.ge/themes/images/logo.png">
            <a:extLst>
              <a:ext uri="{FF2B5EF4-FFF2-40B4-BE49-F238E27FC236}">
                <a16:creationId xmlns:a16="http://schemas.microsoft.com/office/drawing/2014/main" id="{6F028E7B-1371-4B8E-8CF8-7827032E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5" y="286455"/>
            <a:ext cx="1055830" cy="10984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25994263"/>
              </p:ext>
            </p:extLst>
          </p:nvPr>
        </p:nvGraphicFramePr>
        <p:xfrm>
          <a:off x="609600" y="2582862"/>
          <a:ext cx="7848600" cy="367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33400" y="1143000"/>
            <a:ext cx="8153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</a:t>
            </a:r>
            <a:r>
              <a:rPr lang="de-AT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 1:</a:t>
            </a: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2000" b="1" dirty="0" err="1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უსდ</a:t>
            </a: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-ს მისია და სტრატეგიული განვითარება</a:t>
            </a:r>
            <a:br>
              <a:rPr lang="de-AT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</a:br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1.2 </a:t>
            </a:r>
            <a:r>
              <a:rPr lang="de-AT" sz="2000" b="1" dirty="0">
                <a:ea typeface="Sylfaen" panose="010A0502050306030303" pitchFamily="18" charset="0"/>
                <a:cs typeface="Times New Roman" panose="02020603050405020304" pitchFamily="18" charset="0"/>
              </a:rPr>
              <a:t>უ</a:t>
            </a:r>
            <a:r>
              <a:rPr lang="ka-GE" sz="2000" b="1" dirty="0">
                <a:ea typeface="Sylfaen" panose="010A0502050306030303" pitchFamily="18" charset="0"/>
                <a:cs typeface="Times New Roman" panose="02020603050405020304" pitchFamily="18" charset="0"/>
              </a:rPr>
              <a:t>სდ-ს სტრატეგიული განვითარება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04800" y="327392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642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11057"/>
            <a:ext cx="8153400" cy="990600"/>
          </a:xfrm>
        </p:spPr>
        <p:txBody>
          <a:bodyPr>
            <a:normAutofit/>
          </a:bodyPr>
          <a:lstStyle/>
          <a:p>
            <a:r>
              <a:rPr lang="ka-GE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2: </a:t>
            </a:r>
            <a:r>
              <a:rPr lang="ka-GE" sz="3200" dirty="0" err="1"/>
              <a:t>უსდ</a:t>
            </a:r>
            <a:r>
              <a:rPr lang="ka-GE" sz="3200" dirty="0"/>
              <a:t>-ის ორგანიზაციული სტრუქტურა და მართვა</a:t>
            </a:r>
            <a:endParaRPr lang="en-US" dirty="0"/>
          </a:p>
        </p:txBody>
      </p:sp>
      <p:pic>
        <p:nvPicPr>
          <p:cNvPr id="6" name="Picture 2" descr="https://eqe.ge/themes/images/logo.png">
            <a:extLst>
              <a:ext uri="{FF2B5EF4-FFF2-40B4-BE49-F238E27FC236}">
                <a16:creationId xmlns:a16="http://schemas.microsoft.com/office/drawing/2014/main" id="{44733D27-FBBA-4914-854F-E898148E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5" y="286455"/>
            <a:ext cx="1055830" cy="10984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04801111"/>
              </p:ext>
            </p:extLst>
          </p:nvPr>
        </p:nvGraphicFramePr>
        <p:xfrm>
          <a:off x="-239758" y="2590800"/>
          <a:ext cx="9117180" cy="314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04800" y="327392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5573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5052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b="1" dirty="0"/>
          </a:p>
          <a:p>
            <a:pPr algn="ctr"/>
            <a:r>
              <a:rPr lang="ka-GE" dirty="0"/>
              <a:t>2.1 ორგანიზაციული </a:t>
            </a:r>
            <a:r>
              <a:rPr lang="ka-GE" dirty="0" err="1"/>
              <a:t>სტრქუტურა</a:t>
            </a:r>
            <a:r>
              <a:rPr lang="ka-GE" dirty="0"/>
              <a:t> და მართვა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153400" cy="990600"/>
          </a:xfrm>
        </p:spPr>
        <p:txBody>
          <a:bodyPr>
            <a:normAutofit/>
          </a:bodyPr>
          <a:lstStyle/>
          <a:p>
            <a:r>
              <a:rPr lang="ka-GE" sz="28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sz="28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2: </a:t>
            </a:r>
            <a:r>
              <a:rPr lang="ka-GE" sz="2700" b="1" dirty="0" err="1"/>
              <a:t>უსდ</a:t>
            </a:r>
            <a:r>
              <a:rPr lang="ka-GE" sz="2700" b="1" dirty="0"/>
              <a:t>-ის ორგანიზაციული სტრუქტურა და მართვა</a:t>
            </a:r>
            <a:endParaRPr lang="en-US" sz="27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8787640"/>
              </p:ext>
            </p:extLst>
          </p:nvPr>
        </p:nvGraphicFramePr>
        <p:xfrm>
          <a:off x="1974011" y="2514600"/>
          <a:ext cx="6817916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04800" y="327392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eqe.ge/themes/images/logo.png">
            <a:extLst>
              <a:ext uri="{FF2B5EF4-FFF2-40B4-BE49-F238E27FC236}">
                <a16:creationId xmlns:a16="http://schemas.microsoft.com/office/drawing/2014/main" id="{44733D27-FBBA-4914-854F-E898148E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055830" cy="10039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10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02560B1-BFA2-4D1E-A8F8-69AE786D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464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ka-GE" sz="4000" dirty="0">
                <a:solidFill>
                  <a:schemeClr val="accent1">
                    <a:lumMod val="75000"/>
                  </a:schemeClr>
                </a:solidFill>
              </a:rPr>
              <a:t>ევროპის უმაღლესი განათლების სივრცე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5E7A86-3B3C-43F8-BEDB-5CD3FB59B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0587" b="-1"/>
          <a:stretch/>
        </p:blipFill>
        <p:spPr>
          <a:xfrm>
            <a:off x="621506" y="1886586"/>
            <a:ext cx="7893844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BB171-8C14-43F8-B2E1-5942AAF1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1AB7092-CE02-4EF4-B4FF-F334DB86D35D}" type="slidenum">
              <a:rPr lang="en-US" sz="1200" smtClean="0"/>
              <a:pPr defTabSz="457200">
                <a:spcAft>
                  <a:spcPts val="600"/>
                </a:spcAft>
              </a:pPr>
              <a:t>2</a:t>
            </a:fld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88A96-6DE1-4E72-BFD3-C371ED81B53F}"/>
              </a:ext>
            </a:extLst>
          </p:cNvPr>
          <p:cNvSpPr txBox="1"/>
          <p:nvPr/>
        </p:nvSpPr>
        <p:spPr>
          <a:xfrm>
            <a:off x="381000" y="2057400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500" dirty="0">
                <a:solidFill>
                  <a:srgbClr val="00B050"/>
                </a:solidFill>
              </a:rPr>
              <a:t>2005 წელი</a:t>
            </a:r>
            <a:r>
              <a:rPr lang="ka-GE" sz="1500" dirty="0"/>
              <a:t>:</a:t>
            </a:r>
          </a:p>
          <a:p>
            <a:r>
              <a:rPr lang="ka-GE" sz="1500" dirty="0"/>
              <a:t>საქართველო გახდა წევრი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8369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0762" y="1069643"/>
            <a:ext cx="8153400" cy="781545"/>
          </a:xfrm>
        </p:spPr>
        <p:txBody>
          <a:bodyPr>
            <a:normAutofit fontScale="90000"/>
          </a:bodyPr>
          <a:lstStyle/>
          <a:p>
            <a:r>
              <a:rPr lang="ka-GE" sz="24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sz="24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2:</a:t>
            </a:r>
            <a:r>
              <a:rPr lang="ka-GE" sz="24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2700" b="1" dirty="0" err="1"/>
              <a:t>უსდ</a:t>
            </a:r>
            <a:r>
              <a:rPr lang="ka-GE" sz="2700" b="1" dirty="0"/>
              <a:t>-ის ორგანიზაციული სტრუქტურა და მართვა</a:t>
            </a:r>
            <a:endParaRPr lang="en-US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2830" y="3220020"/>
            <a:ext cx="228258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/>
              <a:t>2.2 ხარისხის </a:t>
            </a:r>
            <a:endParaRPr lang="en-US" sz="1500" dirty="0"/>
          </a:p>
          <a:p>
            <a:pPr algn="ctr"/>
            <a:r>
              <a:rPr lang="ka-GE" sz="1500" dirty="0"/>
              <a:t>უზრუნველყოფის </a:t>
            </a:r>
            <a:endParaRPr lang="en-US" sz="1500" dirty="0"/>
          </a:p>
          <a:p>
            <a:pPr algn="ctr"/>
            <a:r>
              <a:rPr lang="ka-GE" sz="1500" dirty="0"/>
              <a:t>მექანიზმები</a:t>
            </a:r>
            <a:endParaRPr lang="en-US" sz="1500" dirty="0"/>
          </a:p>
          <a:p>
            <a:endParaRPr lang="en-US" sz="105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6800989"/>
              </p:ext>
            </p:extLst>
          </p:nvPr>
        </p:nvGraphicFramePr>
        <p:xfrm>
          <a:off x="2282588" y="2295929"/>
          <a:ext cx="6288786" cy="31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04800" y="327392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eqe.ge/themes/images/logo.png">
            <a:extLst>
              <a:ext uri="{FF2B5EF4-FFF2-40B4-BE49-F238E27FC236}">
                <a16:creationId xmlns:a16="http://schemas.microsoft.com/office/drawing/2014/main" id="{44733D27-FBBA-4914-854F-E898148E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055830" cy="10039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2514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134374"/>
            <a:ext cx="8153400" cy="990600"/>
          </a:xfrm>
        </p:spPr>
        <p:txBody>
          <a:bodyPr>
            <a:normAutofit/>
          </a:bodyPr>
          <a:lstStyle/>
          <a:p>
            <a:r>
              <a:rPr lang="ka-GE" sz="28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sz="28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2:</a:t>
            </a:r>
            <a:r>
              <a:rPr lang="ka-GE" sz="28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2700" b="1" dirty="0" err="1"/>
              <a:t>უსდ</a:t>
            </a:r>
            <a:r>
              <a:rPr lang="ka-GE" sz="2700" b="1" dirty="0"/>
              <a:t>-ის ორგანიზაციული სტრუქტურა და მართვა</a:t>
            </a:r>
            <a:endParaRPr lang="en-US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71650" y="3312142"/>
            <a:ext cx="21699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/>
              <a:t>2.3 ეთიკისა და კეთილსინდისიერების პრინციპების დაცვა</a:t>
            </a:r>
          </a:p>
          <a:p>
            <a:endParaRPr lang="ka-GE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781033" y="2349286"/>
          <a:ext cx="671995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04800" y="327392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eqe.ge/themes/images/logo.png">
            <a:extLst>
              <a:ext uri="{FF2B5EF4-FFF2-40B4-BE49-F238E27FC236}">
                <a16:creationId xmlns:a16="http://schemas.microsoft.com/office/drawing/2014/main" id="{44733D27-FBBA-4914-854F-E898148E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89" y="152400"/>
            <a:ext cx="952586" cy="905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5408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153400" cy="990600"/>
          </a:xfrm>
        </p:spPr>
        <p:txBody>
          <a:bodyPr>
            <a:normAutofit/>
          </a:bodyPr>
          <a:lstStyle/>
          <a:p>
            <a:r>
              <a:rPr lang="ka-GE" sz="2700" b="1" dirty="0"/>
              <a:t>3. საგანმანათლებლო პროგრამები</a:t>
            </a:r>
            <a:endParaRPr lang="en-US" sz="27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733800"/>
            <a:ext cx="1680949" cy="120299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ka-GE" sz="1200" dirty="0"/>
              <a:t>საგანმანათლებლო პროგრამები</a:t>
            </a:r>
            <a:endParaRPr lang="en-US" sz="1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6249752"/>
              </p:ext>
            </p:extLst>
          </p:nvPr>
        </p:nvGraphicFramePr>
        <p:xfrm>
          <a:off x="1295400" y="2123849"/>
          <a:ext cx="7281783" cy="410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eqe.ge/themes/images/logo.png">
            <a:extLst>
              <a:ext uri="{FF2B5EF4-FFF2-40B4-BE49-F238E27FC236}">
                <a16:creationId xmlns:a16="http://schemas.microsoft.com/office/drawing/2014/main" id="{44733D27-FBBA-4914-854F-E898148E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055830" cy="10039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81000" y="222849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1536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2960" y="1072204"/>
            <a:ext cx="7543800" cy="808628"/>
          </a:xfrm>
        </p:spPr>
        <p:txBody>
          <a:bodyPr>
            <a:normAutofit/>
          </a:bodyPr>
          <a:lstStyle/>
          <a:p>
            <a:r>
              <a:rPr lang="ka-GE" sz="28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4</a:t>
            </a:r>
            <a:r>
              <a:rPr lang="ka-GE" sz="27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ka-GE" sz="2700" dirty="0"/>
              <a:t> უსდ-ის პერსონალი</a:t>
            </a:r>
            <a:endParaRPr lang="en-US" sz="27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362200"/>
            <a:ext cx="2903561" cy="263828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50" b="1" dirty="0"/>
              <a:t>4.1 </a:t>
            </a:r>
            <a:r>
              <a:rPr lang="ka-GE" sz="1650" b="1" dirty="0"/>
              <a:t>პერსონალის მართვა</a:t>
            </a:r>
          </a:p>
          <a:p>
            <a:pPr marL="0" indent="0">
              <a:buNone/>
            </a:pPr>
            <a:endParaRPr lang="ka-GE" sz="1650" b="1" dirty="0"/>
          </a:p>
          <a:p>
            <a:pPr marL="0" indent="0" algn="ctr">
              <a:buNone/>
            </a:pPr>
            <a:r>
              <a:rPr lang="ka-GE" sz="1500" dirty="0" err="1"/>
              <a:t>უსდ</a:t>
            </a:r>
            <a:r>
              <a:rPr lang="ka-GE" sz="1500" dirty="0"/>
              <a:t>-ს განსაზღვრული აქვს პერსონალის მართვის პოლიტიკა და პროცედურები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60479628"/>
              </p:ext>
            </p:extLst>
          </p:nvPr>
        </p:nvGraphicFramePr>
        <p:xfrm>
          <a:off x="3124200" y="1981201"/>
          <a:ext cx="5242561" cy="358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81000" y="222849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eqe.ge/themes/images/logo.png">
            <a:extLst>
              <a:ext uri="{FF2B5EF4-FFF2-40B4-BE49-F238E27FC236}">
                <a16:creationId xmlns:a16="http://schemas.microsoft.com/office/drawing/2014/main" id="{0E4D39F3-7FC2-4427-BB4E-ABCD4F40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5" y="286455"/>
            <a:ext cx="1000355" cy="9327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3320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04800" y="381000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eqe.ge/themes/images/logo.png">
            <a:extLst>
              <a:ext uri="{FF2B5EF4-FFF2-40B4-BE49-F238E27FC236}">
                <a16:creationId xmlns:a16="http://schemas.microsoft.com/office/drawing/2014/main" id="{0E4D39F3-7FC2-4427-BB4E-ABCD4F40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3863"/>
            <a:ext cx="1000355" cy="9327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628650" y="2187575"/>
            <a:ext cx="7886700" cy="416877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/>
              <a:t>4.2 </a:t>
            </a:r>
            <a:r>
              <a:rPr lang="ka-GE" b="1" dirty="0"/>
              <a:t>აკადემიური, სამეცნიერო და მოწვეული პერსონალის დატვირთვა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b="1" dirty="0"/>
              <a:t> სათანადო აკადემიური/სამეცნიერო და მოწვეული პერსონალის რაოდენობა და დატვირთვა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/>
              <a:t>სემესტრულად განახლებადი დატვირთვის სქემა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/>
              <a:t>პოზიციის შესაბამისი ფუნქციების შესრულება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/>
              <a:t>პროგრამაზე პერსონალის რაოდენობის მიმართება სტუდენტთა რაოდენობასთან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/>
              <a:t>პროგრამებისა და კვლევით საქმიანობის განხორციელებისა და მდგრადობის უზრუნველყოფა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/>
              <a:t>აკადემიური პერსონალის აფილირება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a-GE" dirty="0"/>
              <a:t>სამიზნე ნიშნულები და თანაფარდობები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181" y="1287777"/>
            <a:ext cx="7543800" cy="808628"/>
          </a:xfrm>
        </p:spPr>
        <p:txBody>
          <a:bodyPr>
            <a:normAutofit/>
          </a:bodyPr>
          <a:lstStyle/>
          <a:p>
            <a:r>
              <a:rPr lang="ka-GE" sz="28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4: </a:t>
            </a:r>
            <a:r>
              <a:rPr lang="ka-GE" sz="2700" dirty="0" err="1"/>
              <a:t>უსდ</a:t>
            </a:r>
            <a:r>
              <a:rPr lang="ka-GE" sz="2700" dirty="0"/>
              <a:t>-ის პერსონალი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74928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301821"/>
            <a:ext cx="7924800" cy="990600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sz="25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5:</a:t>
            </a:r>
            <a:br>
              <a:rPr lang="ka-GE" sz="25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</a:br>
            <a:r>
              <a:rPr lang="ka-GE" sz="2500" dirty="0"/>
              <a:t>სტუდენტები და მათი მხარდაჭერის ღონისძიებები </a:t>
            </a:r>
            <a:endParaRPr lang="en-US" sz="2500" dirty="0"/>
          </a:p>
        </p:txBody>
      </p:sp>
      <p:pic>
        <p:nvPicPr>
          <p:cNvPr id="5" name="Picture 2" descr="https://eqe.ge/themes/images/logo.png">
            <a:extLst>
              <a:ext uri="{FF2B5EF4-FFF2-40B4-BE49-F238E27FC236}">
                <a16:creationId xmlns:a16="http://schemas.microsoft.com/office/drawing/2014/main" id="{CCABEBD8-6602-4DCB-B188-EB6F0CAD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5" y="286455"/>
            <a:ext cx="1055830" cy="10984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81000" y="222849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7830" y="2505918"/>
            <a:ext cx="7315200" cy="9246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ka-GE" sz="2200" b="1" dirty="0">
                <a:solidFill>
                  <a:schemeClr val="tx1"/>
                </a:solidFill>
              </a:rPr>
              <a:t>5.1. სტუდენტის სტატუსის მოპოვების, ცვლილებისა და განათლების აღიარების წესი და სტუდენტთა უფლებები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95614327"/>
              </p:ext>
            </p:extLst>
          </p:nvPr>
        </p:nvGraphicFramePr>
        <p:xfrm>
          <a:off x="1215827" y="2911476"/>
          <a:ext cx="6102748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04125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93576" y="2448066"/>
            <a:ext cx="5189561" cy="450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a-GE" sz="1350" dirty="0">
                <a:solidFill>
                  <a:schemeClr val="tx1"/>
                </a:solidFill>
              </a:rPr>
              <a:t>სასწავლო პროცესთან დაკავშირებით კონსულტაციების გაწევა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93576" y="4139531"/>
            <a:ext cx="5189561" cy="450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dirty="0">
                <a:solidFill>
                  <a:schemeClr val="tx1"/>
                </a:solidFill>
              </a:rPr>
              <a:t>სოციალურიად მოწყვლადი სტუდენტების მხარდაჭერა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93576" y="3575709"/>
            <a:ext cx="5189561" cy="450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dirty="0">
                <a:solidFill>
                  <a:schemeClr val="tx1"/>
                </a:solidFill>
              </a:rPr>
              <a:t>საუნივერსიტეტო და სხვა ღონისძიებებთან დაკავშირებით ინფორმირება და სტუდენტების ჩართვა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93576" y="3011888"/>
            <a:ext cx="5189561" cy="450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dirty="0">
                <a:solidFill>
                  <a:schemeClr val="tx1"/>
                </a:solidFill>
              </a:rPr>
              <a:t>კარიერული მხარდაჭერის სერვისი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2898442"/>
            <a:ext cx="171961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500" b="1" dirty="0"/>
              <a:t>5.2 სტუდენტთა </a:t>
            </a:r>
          </a:p>
          <a:p>
            <a:pPr algn="ctr">
              <a:lnSpc>
                <a:spcPct val="150000"/>
              </a:lnSpc>
            </a:pPr>
            <a:r>
              <a:rPr lang="ka-GE" sz="1500" b="1" dirty="0"/>
              <a:t>მხარდაჭერის </a:t>
            </a:r>
          </a:p>
          <a:p>
            <a:pPr algn="ctr">
              <a:lnSpc>
                <a:spcPct val="150000"/>
              </a:lnSpc>
            </a:pPr>
            <a:r>
              <a:rPr lang="ka-GE" sz="1500" b="1" dirty="0"/>
              <a:t>ღონისძიებები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81000" y="222849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eqe.ge/themes/images/logo.png">
            <a:extLst>
              <a:ext uri="{FF2B5EF4-FFF2-40B4-BE49-F238E27FC236}">
                <a16:creationId xmlns:a16="http://schemas.microsoft.com/office/drawing/2014/main" id="{CCABEBD8-6602-4DCB-B188-EB6F0CAD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2849"/>
            <a:ext cx="1055830" cy="9327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5515" y="905443"/>
            <a:ext cx="7924800" cy="990600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sz="25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5:</a:t>
            </a:r>
            <a:br>
              <a:rPr lang="ka-GE" sz="25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</a:br>
            <a:r>
              <a:rPr lang="ka-GE" sz="2500" dirty="0"/>
              <a:t>სტუდენტები და მათი მხარდაჭერის ღონისძიებები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6816267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885600" y="3006773"/>
            <a:ext cx="2477069" cy="22109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dirty="0"/>
              <a:t>კვლევითი საქმიანობის შეფასება</a:t>
            </a:r>
          </a:p>
        </p:txBody>
      </p:sp>
      <p:sp>
        <p:nvSpPr>
          <p:cNvPr id="5" name="Oval 4"/>
          <p:cNvSpPr/>
          <p:nvPr/>
        </p:nvSpPr>
        <p:spPr>
          <a:xfrm>
            <a:off x="3336877" y="3005888"/>
            <a:ext cx="2417360" cy="221182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dirty="0"/>
              <a:t>კვლევის მხარდაჭერა და ინტერნაციონალიზაცია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648" y="2464657"/>
            <a:ext cx="28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/>
              <a:t>6.1 კვლევითი საქმიანობა</a:t>
            </a:r>
          </a:p>
        </p:txBody>
      </p:sp>
      <p:sp>
        <p:nvSpPr>
          <p:cNvPr id="7" name="Oval 6"/>
          <p:cNvSpPr/>
          <p:nvPr/>
        </p:nvSpPr>
        <p:spPr>
          <a:xfrm>
            <a:off x="553336" y="3073123"/>
            <a:ext cx="2417360" cy="2211823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dirty="0"/>
              <a:t>კვლევითი საქმიანობა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234923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6:</a:t>
            </a:r>
            <a:br>
              <a:rPr lang="de-AT" sz="2000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</a:br>
            <a:r>
              <a:rPr lang="ka-GE" sz="2000" dirty="0"/>
              <a:t>კვლევა, განვითარება ან/და სხვა შემოქმედებითი საქმიანობა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81000" y="281417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eqe.ge/themes/images/logo.png">
            <a:extLst>
              <a:ext uri="{FF2B5EF4-FFF2-40B4-BE49-F238E27FC236}">
                <a16:creationId xmlns:a16="http://schemas.microsoft.com/office/drawing/2014/main" id="{CCABEBD8-6602-4DCB-B188-EB6F0CAD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2849"/>
            <a:ext cx="1055830" cy="9327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6426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44" y="1717783"/>
            <a:ext cx="8353655" cy="990600"/>
          </a:xfrm>
        </p:spPr>
        <p:txBody>
          <a:bodyPr>
            <a:normAutofit fontScale="90000"/>
          </a:bodyPr>
          <a:lstStyle/>
          <a:p>
            <a:r>
              <a:rPr lang="ka-GE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7:</a:t>
            </a:r>
            <a:br>
              <a:rPr lang="de-AT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</a:br>
            <a:r>
              <a:rPr lang="ka-GE" dirty="0"/>
              <a:t>მატერიალური, საინფორმაციო და ფინანსური რესურსები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0845" y="29718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3200" dirty="0">
                <a:latin typeface="+mj-lt"/>
              </a:rPr>
              <a:t>მატერიალური რესურსები</a:t>
            </a: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3200" dirty="0">
                <a:latin typeface="+mj-lt"/>
              </a:rPr>
              <a:t>ბიბლიოთეკის რესურსები</a:t>
            </a: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3200" dirty="0">
                <a:latin typeface="+mj-lt"/>
              </a:rPr>
              <a:t>საინფორმაციო რესურსები</a:t>
            </a: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3200" dirty="0">
                <a:latin typeface="+mj-lt"/>
              </a:rPr>
              <a:t>ფინანსური რესურსები</a:t>
            </a:r>
            <a:endParaRPr lang="en-US" sz="3200" dirty="0">
              <a:latin typeface="+mj-lt"/>
            </a:endParaRPr>
          </a:p>
        </p:txBody>
      </p:sp>
      <p:pic>
        <p:nvPicPr>
          <p:cNvPr id="5" name="Picture 2" descr="https://eqe.ge/themes/images/logo.png">
            <a:extLst>
              <a:ext uri="{FF2B5EF4-FFF2-40B4-BE49-F238E27FC236}">
                <a16:creationId xmlns:a16="http://schemas.microsoft.com/office/drawing/2014/main" id="{CDA75E55-2F89-4C86-BCFA-EE18A658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5" y="286455"/>
            <a:ext cx="1055830" cy="10089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457200" y="533400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9793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457200" y="533400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eqe.ge/themes/images/logo.png">
            <a:extLst>
              <a:ext uri="{FF2B5EF4-FFF2-40B4-BE49-F238E27FC236}">
                <a16:creationId xmlns:a16="http://schemas.microsoft.com/office/drawing/2014/main" id="{CDA75E55-2F89-4C86-BCFA-EE18A658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5" y="286455"/>
            <a:ext cx="1055830" cy="10089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00454344"/>
              </p:ext>
            </p:extLst>
          </p:nvPr>
        </p:nvGraphicFramePr>
        <p:xfrm>
          <a:off x="520889" y="2656006"/>
          <a:ext cx="7995314" cy="300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465826" y="2590800"/>
            <a:ext cx="339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/>
              <a:t>7.1  მატერიალური რესურსები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7072" y="1295400"/>
            <a:ext cx="8353655" cy="990600"/>
          </a:xfrm>
        </p:spPr>
        <p:txBody>
          <a:bodyPr>
            <a:normAutofit fontScale="90000"/>
          </a:bodyPr>
          <a:lstStyle/>
          <a:p>
            <a:r>
              <a:rPr lang="ka-GE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7:</a:t>
            </a:r>
            <a:br>
              <a:rPr lang="de-AT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</a:br>
            <a:r>
              <a:rPr lang="ka-GE" dirty="0"/>
              <a:t>მატერიალური, საინფორმაციო და ფინანსური რესურსები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542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0F194934-6DB1-411B-99BE-B2D37918F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82" r="5505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78351-0069-41A9-AF20-3840C900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/>
          </a:bodyPr>
          <a:lstStyle/>
          <a:p>
            <a:r>
              <a:rPr lang="ka-GE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ევროპის უმაღლესი განათლების სივრცის ძირითადი პრინციპები და ღირებულებები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D2AFF-6818-45A5-AD87-21EEE730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541782" cy="6035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AB7092-CE02-4EF4-B4FF-F334DB86D35D}" type="slidenum">
              <a:rPr lang="en-US" sz="2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690D-C860-4631-9556-C20F3C7A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</p:spPr>
        <p:txBody>
          <a:bodyPr>
            <a:normAutofit/>
          </a:bodyPr>
          <a:lstStyle/>
          <a:p>
            <a:r>
              <a:rPr lang="ka-GE" dirty="0"/>
              <a:t>გამოხატვის თავსუფლება</a:t>
            </a:r>
          </a:p>
          <a:p>
            <a:r>
              <a:rPr lang="ka-GE" dirty="0"/>
              <a:t>უსდ-ების ავტონომია</a:t>
            </a:r>
          </a:p>
          <a:p>
            <a:r>
              <a:rPr lang="ka-GE" dirty="0"/>
              <a:t>დამოუკიდებელი სტუდენტური კავშირები</a:t>
            </a:r>
          </a:p>
          <a:p>
            <a:r>
              <a:rPr lang="ka-GE" dirty="0"/>
              <a:t>აკადემიური თავისუფლება</a:t>
            </a:r>
          </a:p>
          <a:p>
            <a:r>
              <a:rPr lang="ka-GE" dirty="0"/>
              <a:t>სტუდენტებისა და აკადემიური პერსონალის თავისუფალი გადაადგილება</a:t>
            </a:r>
          </a:p>
          <a:p>
            <a:r>
              <a:rPr lang="ka-GE" b="1" dirty="0">
                <a:solidFill>
                  <a:srgbClr val="00B050"/>
                </a:solidFill>
              </a:rPr>
              <a:t>ხარისხის უზრუნველყოფის მექანიზმების გაძლიერება</a:t>
            </a:r>
          </a:p>
          <a:p>
            <a:r>
              <a:rPr lang="ka-GE" dirty="0"/>
              <a:t>სტუდენტებისა და პერსონალის მობილობის გაზრდა დასაქმების ხელშეწყობისთვის</a:t>
            </a:r>
          </a:p>
        </p:txBody>
      </p:sp>
    </p:spTree>
    <p:extLst>
      <p:ext uri="{BB962C8B-B14F-4D97-AF65-F5344CB8AC3E}">
        <p14:creationId xmlns:p14="http://schemas.microsoft.com/office/powerpoint/2010/main" val="3773530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533400" y="293644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eqe.ge/themes/images/logo.png">
            <a:extLst>
              <a:ext uri="{FF2B5EF4-FFF2-40B4-BE49-F238E27FC236}">
                <a16:creationId xmlns:a16="http://schemas.microsoft.com/office/drawing/2014/main" id="{CDA75E55-2F89-4C86-BCFA-EE18A658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5" y="286455"/>
            <a:ext cx="1055830" cy="10089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353655" cy="990600"/>
          </a:xfrm>
        </p:spPr>
        <p:txBody>
          <a:bodyPr>
            <a:normAutofit fontScale="90000"/>
          </a:bodyPr>
          <a:lstStyle/>
          <a:p>
            <a:r>
              <a:rPr lang="ka-GE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7:</a:t>
            </a:r>
            <a:br>
              <a:rPr lang="de-AT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</a:br>
            <a:r>
              <a:rPr lang="ka-GE" dirty="0"/>
              <a:t>მატერიალური, საინფორმაციო და ფინანსური რესურსები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125" y="3581400"/>
            <a:ext cx="39937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/>
              <a:t>საბიბლიოთეკო რესურსების </a:t>
            </a:r>
            <a:r>
              <a:rPr lang="ka-GE" dirty="0" err="1"/>
              <a:t>სილაბუსებთან</a:t>
            </a:r>
            <a:r>
              <a:rPr lang="ka-GE" dirty="0"/>
              <a:t> შესაბამისობა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/>
              <a:t>საერთაშორისო საბიბლიოთეკო ბაზებზე წვდომა და გამოყენება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/>
              <a:t>კვალიფიციური პერსონალი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33847930"/>
              </p:ext>
            </p:extLst>
          </p:nvPr>
        </p:nvGraphicFramePr>
        <p:xfrm>
          <a:off x="3978394" y="2667000"/>
          <a:ext cx="4916281" cy="375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2971800"/>
            <a:ext cx="4600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dirty="0"/>
              <a:t>7.2  საბიბლიოთეკო რესურსები</a:t>
            </a:r>
          </a:p>
        </p:txBody>
      </p:sp>
    </p:spTree>
    <p:extLst>
      <p:ext uri="{BB962C8B-B14F-4D97-AF65-F5344CB8AC3E}">
        <p14:creationId xmlns:p14="http://schemas.microsoft.com/office/powerpoint/2010/main" val="131299216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3895694"/>
              </p:ext>
            </p:extLst>
          </p:nvPr>
        </p:nvGraphicFramePr>
        <p:xfrm>
          <a:off x="914400" y="1676400"/>
          <a:ext cx="7239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53655" cy="990600"/>
          </a:xfrm>
        </p:spPr>
        <p:txBody>
          <a:bodyPr>
            <a:normAutofit fontScale="90000"/>
          </a:bodyPr>
          <a:lstStyle/>
          <a:p>
            <a:r>
              <a:rPr lang="ka-GE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7:</a:t>
            </a:r>
            <a:br>
              <a:rPr lang="de-AT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</a:br>
            <a:r>
              <a:rPr lang="ka-GE" dirty="0"/>
              <a:t>მატერიალური, საინფორმაციო და ფინანსური რესურსები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43619" y="228600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eqe.ge/themes/images/logo.png">
            <a:extLst>
              <a:ext uri="{FF2B5EF4-FFF2-40B4-BE49-F238E27FC236}">
                <a16:creationId xmlns:a16="http://schemas.microsoft.com/office/drawing/2014/main" id="{CDA75E55-2F89-4C86-BCFA-EE18A658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0383"/>
            <a:ext cx="1055830" cy="10089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3875" y="2567384"/>
            <a:ext cx="4488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dirty="0"/>
              <a:t>7.3  საინფორმაციო რესურსები</a:t>
            </a:r>
          </a:p>
        </p:txBody>
      </p:sp>
    </p:spTree>
    <p:extLst>
      <p:ext uri="{BB962C8B-B14F-4D97-AF65-F5344CB8AC3E}">
        <p14:creationId xmlns:p14="http://schemas.microsoft.com/office/powerpoint/2010/main" val="25091204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3619" y="1295400"/>
            <a:ext cx="8353655" cy="990600"/>
          </a:xfrm>
        </p:spPr>
        <p:txBody>
          <a:bodyPr>
            <a:normAutofit fontScale="90000"/>
          </a:bodyPr>
          <a:lstStyle/>
          <a:p>
            <a:r>
              <a:rPr lang="ka-GE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სტანდარტი </a:t>
            </a:r>
            <a:r>
              <a:rPr lang="de-AT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7:</a:t>
            </a:r>
            <a:br>
              <a:rPr lang="de-AT" b="1" dirty="0">
                <a:solidFill>
                  <a:schemeClr val="accent5">
                    <a:lumMod val="75000"/>
                  </a:schemeClr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</a:br>
            <a:r>
              <a:rPr lang="ka-GE" dirty="0"/>
              <a:t>მატერიალური, საინფორმაციო და ფინანსური რესურსები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43619" y="228600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eqe.ge/themes/images/logo.png">
            <a:extLst>
              <a:ext uri="{FF2B5EF4-FFF2-40B4-BE49-F238E27FC236}">
                <a16:creationId xmlns:a16="http://schemas.microsoft.com/office/drawing/2014/main" id="{CDA75E55-2F89-4C86-BCFA-EE18A658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0383"/>
            <a:ext cx="1055830" cy="10089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9242" y="3962400"/>
            <a:ext cx="2323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/>
              <a:t>7.3 ფინანსური რესურსები</a:t>
            </a:r>
            <a:endParaRPr lang="ka-GE" sz="2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23811251"/>
              </p:ext>
            </p:extLst>
          </p:nvPr>
        </p:nvGraphicFramePr>
        <p:xfrm>
          <a:off x="2438400" y="2537192"/>
          <a:ext cx="5861915" cy="3964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892075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6800"/>
            <a:ext cx="7886700" cy="623889"/>
          </a:xfrm>
        </p:spPr>
        <p:txBody>
          <a:bodyPr/>
          <a:lstStyle/>
          <a:p>
            <a:r>
              <a:rPr lang="ka-GE" dirty="0"/>
              <a:t>სტანდარტის შეფასება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04094CB-6D48-46A7-873C-284BEFE6D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769701"/>
              </p:ext>
            </p:extLst>
          </p:nvPr>
        </p:nvGraphicFramePr>
        <p:xfrm>
          <a:off x="-381000" y="1741895"/>
          <a:ext cx="5334000" cy="44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eqe.ge/themes/images/logo.png">
            <a:extLst>
              <a:ext uri="{FF2B5EF4-FFF2-40B4-BE49-F238E27FC236}">
                <a16:creationId xmlns:a16="http://schemas.microsoft.com/office/drawing/2014/main" id="{F3F2D649-7AC8-495D-B236-C073DC2A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5" y="286455"/>
            <a:ext cx="1055830" cy="10984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5FFDF93-B27D-48D2-9508-CDFA13C105EE}"/>
              </a:ext>
            </a:extLst>
          </p:cNvPr>
          <p:cNvGrpSpPr/>
          <p:nvPr/>
        </p:nvGrpSpPr>
        <p:grpSpPr>
          <a:xfrm>
            <a:off x="5293985" y="1603025"/>
            <a:ext cx="3697615" cy="795954"/>
            <a:chOff x="2331124" y="1343720"/>
            <a:chExt cx="2910919" cy="79595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1227DDE-17CD-499C-88EE-9C054C119404}"/>
                </a:ext>
              </a:extLst>
            </p:cNvPr>
            <p:cNvSpPr/>
            <p:nvPr/>
          </p:nvSpPr>
          <p:spPr>
            <a:xfrm>
              <a:off x="2331124" y="1343720"/>
              <a:ext cx="2910919" cy="79595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39A2B179-2EE9-4989-81FE-4DA2CCB1967C}"/>
                </a:ext>
              </a:extLst>
            </p:cNvPr>
            <p:cNvSpPr txBox="1"/>
            <p:nvPr/>
          </p:nvSpPr>
          <p:spPr>
            <a:xfrm>
              <a:off x="2369979" y="1382575"/>
              <a:ext cx="2833209" cy="718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/>
              <a:r>
                <a:rPr lang="en-US" sz="900" dirty="0" err="1"/>
                <a:t>დაწესებულება</a:t>
              </a:r>
              <a:r>
                <a:rPr lang="en-US" sz="900" dirty="0"/>
                <a:t> </a:t>
              </a:r>
              <a:r>
                <a:rPr lang="en-US" sz="900" dirty="0" err="1"/>
                <a:t>სტანდარტის</a:t>
              </a:r>
              <a:r>
                <a:rPr lang="en-US" sz="900" dirty="0"/>
                <a:t> </a:t>
              </a:r>
              <a:r>
                <a:rPr lang="en-US" sz="900" dirty="0" err="1"/>
                <a:t>არაუმეტეს</a:t>
              </a:r>
              <a:r>
                <a:rPr lang="en-US" sz="900" dirty="0"/>
                <a:t> </a:t>
              </a:r>
              <a:r>
                <a:rPr lang="en-US" sz="900" dirty="0" err="1"/>
                <a:t>ერთ</a:t>
              </a:r>
              <a:r>
                <a:rPr lang="en-US" sz="900" dirty="0"/>
                <a:t> </a:t>
              </a:r>
              <a:r>
                <a:rPr lang="en-US" sz="900" dirty="0" err="1"/>
                <a:t>კომპონენტთან</a:t>
              </a:r>
              <a:r>
                <a:rPr lang="en-US" sz="900" dirty="0"/>
                <a:t> </a:t>
              </a:r>
              <a:r>
                <a:rPr lang="en-US" sz="900" dirty="0" err="1"/>
                <a:t>მიმართებით</a:t>
              </a:r>
              <a:r>
                <a:rPr lang="en-US" sz="900" dirty="0"/>
                <a:t> </a:t>
              </a:r>
              <a:r>
                <a:rPr lang="en-US" sz="900" dirty="0" err="1"/>
                <a:t>შეფასებულია</a:t>
              </a:r>
              <a:r>
                <a:rPr lang="en-US" sz="900" dirty="0"/>
                <a:t>, </a:t>
              </a:r>
              <a:r>
                <a:rPr lang="en-US" sz="900" dirty="0" err="1"/>
                <a:t>როგორც</a:t>
              </a:r>
              <a:r>
                <a:rPr lang="en-US" sz="900" dirty="0"/>
                <a:t> „</a:t>
              </a:r>
              <a:r>
                <a:rPr lang="en-US" sz="900" dirty="0" err="1"/>
                <a:t>მეტწილად</a:t>
              </a:r>
              <a:r>
                <a:rPr lang="en-US" sz="900" dirty="0"/>
                <a:t> </a:t>
              </a:r>
              <a:r>
                <a:rPr lang="en-US" sz="900" dirty="0" err="1"/>
                <a:t>შესაბამისობაშია</a:t>
              </a:r>
              <a:r>
                <a:rPr lang="en-US" sz="900" dirty="0"/>
                <a:t> </a:t>
              </a:r>
              <a:r>
                <a:rPr lang="en-US" sz="900" dirty="0" err="1"/>
                <a:t>სტანდარტის</a:t>
              </a:r>
              <a:r>
                <a:rPr lang="en-US" sz="900" dirty="0"/>
                <a:t> </a:t>
              </a:r>
              <a:r>
                <a:rPr lang="en-US" sz="900" dirty="0" err="1"/>
                <a:t>მოთხოვნებთან</a:t>
              </a:r>
              <a:r>
                <a:rPr lang="en-US" sz="900" dirty="0"/>
                <a:t>“, </a:t>
              </a:r>
              <a:r>
                <a:rPr lang="en-US" sz="900" dirty="0" err="1"/>
                <a:t>ხოლო</a:t>
              </a:r>
              <a:r>
                <a:rPr lang="en-US" sz="900" dirty="0"/>
                <a:t> </a:t>
              </a:r>
              <a:r>
                <a:rPr lang="en-US" sz="900" dirty="0" err="1"/>
                <a:t>დანარჩენ</a:t>
              </a:r>
              <a:r>
                <a:rPr lang="en-US" sz="900" dirty="0"/>
                <a:t> </a:t>
              </a:r>
              <a:r>
                <a:rPr lang="en-US" sz="900" dirty="0" err="1"/>
                <a:t>კომპონენტებთან</a:t>
              </a:r>
              <a:r>
                <a:rPr lang="en-US" sz="900" dirty="0"/>
                <a:t> </a:t>
              </a:r>
              <a:r>
                <a:rPr lang="en-US" sz="900" dirty="0" err="1"/>
                <a:t>მიმართებით</a:t>
              </a:r>
              <a:r>
                <a:rPr lang="en-US" sz="900" dirty="0"/>
                <a:t>, </a:t>
              </a:r>
              <a:r>
                <a:rPr lang="en-US" sz="900" dirty="0" err="1"/>
                <a:t>როგორც</a:t>
              </a:r>
              <a:r>
                <a:rPr lang="en-US" sz="900" dirty="0"/>
                <a:t> „</a:t>
              </a:r>
              <a:r>
                <a:rPr lang="en-US" sz="900" dirty="0" err="1"/>
                <a:t>შესაბამისობაშია</a:t>
              </a:r>
              <a:r>
                <a:rPr lang="en-US" sz="900" dirty="0"/>
                <a:t> </a:t>
              </a:r>
              <a:r>
                <a:rPr lang="en-US" sz="900" dirty="0" err="1"/>
                <a:t>სტანდარტის</a:t>
              </a:r>
              <a:r>
                <a:rPr lang="en-US" sz="900" dirty="0"/>
                <a:t> </a:t>
              </a:r>
              <a:r>
                <a:rPr lang="en-US" sz="900" dirty="0" err="1"/>
                <a:t>მოთხოვნებთან</a:t>
              </a:r>
              <a:r>
                <a:rPr lang="en-US" sz="900" dirty="0"/>
                <a:t>“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223103-72C3-41EC-AFEC-65DE26DDAA69}"/>
              </a:ext>
            </a:extLst>
          </p:cNvPr>
          <p:cNvGrpSpPr/>
          <p:nvPr/>
        </p:nvGrpSpPr>
        <p:grpSpPr>
          <a:xfrm>
            <a:off x="5264168" y="2587969"/>
            <a:ext cx="3727432" cy="795954"/>
            <a:chOff x="2331124" y="1343720"/>
            <a:chExt cx="2910919" cy="79595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8D1C98D-D51E-4472-8883-14AE73567BA2}"/>
                </a:ext>
              </a:extLst>
            </p:cNvPr>
            <p:cNvSpPr/>
            <p:nvPr/>
          </p:nvSpPr>
          <p:spPr>
            <a:xfrm>
              <a:off x="2331124" y="1343720"/>
              <a:ext cx="2910919" cy="79595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47320BE0-7682-4EAF-9551-57AC6DE10AC4}"/>
                </a:ext>
              </a:extLst>
            </p:cNvPr>
            <p:cNvSpPr txBox="1"/>
            <p:nvPr/>
          </p:nvSpPr>
          <p:spPr>
            <a:xfrm>
              <a:off x="2369979" y="1382575"/>
              <a:ext cx="2833209" cy="718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r>
                <a:rPr lang="ka-GE" sz="800" dirty="0"/>
                <a:t>დაწესებულება ამ სტანდარტის არაუმეტეს ერთ კომპონენტთან მიმართებით შეფასებულია, როგორც „ნაწილობრივ შესაბამისობაშია სტანდარტის მოთხოვნებთან“, ხოლო არცერთ სხვა კომპონენტთან მიმართებით არ არის შეფასებული</a:t>
              </a:r>
              <a:r>
                <a:rPr lang="en-US" sz="800" dirty="0"/>
                <a:t>, </a:t>
              </a:r>
              <a:r>
                <a:rPr lang="ka-GE" sz="800" dirty="0"/>
                <a:t>როგორც „არ არის შესაბამისობაში სტანდარტის მოთხოვნებთან“.</a:t>
              </a:r>
              <a:endParaRPr lang="en-US" sz="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7B8383-7B43-4A5D-A102-70E1D210E42E}"/>
              </a:ext>
            </a:extLst>
          </p:cNvPr>
          <p:cNvGrpSpPr/>
          <p:nvPr/>
        </p:nvGrpSpPr>
        <p:grpSpPr>
          <a:xfrm>
            <a:off x="5293985" y="5368360"/>
            <a:ext cx="3697615" cy="688687"/>
            <a:chOff x="2346820" y="1447375"/>
            <a:chExt cx="2910919" cy="79595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961763A-27F7-46ED-8EC1-B5C2D723C517}"/>
                </a:ext>
              </a:extLst>
            </p:cNvPr>
            <p:cNvSpPr/>
            <p:nvPr/>
          </p:nvSpPr>
          <p:spPr>
            <a:xfrm>
              <a:off x="2346820" y="1447375"/>
              <a:ext cx="2910919" cy="79595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6441BAC7-BB04-4748-B7A8-194C23D57EFD}"/>
                </a:ext>
              </a:extLst>
            </p:cNvPr>
            <p:cNvSpPr txBox="1"/>
            <p:nvPr/>
          </p:nvSpPr>
          <p:spPr>
            <a:xfrm>
              <a:off x="2369979" y="1589887"/>
              <a:ext cx="2833209" cy="510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800" dirty="0"/>
                <a:t>თუ სტანდარტის ერთ კომპონენტზე მეტი შეფასებულია, როგორც არ არის შესაბამისობაში მოთხოვნებთან.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800" dirty="0"/>
                <a:t>თუ პროგრამების და პერსონალის სტანდარტის ერთი კომპონენტი მაინც შეფასებულია როგორც „არ არის შესაბამისობაში მოთხოვნებთან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A7AAD2-8EDE-4EA2-92CC-FC1C8B5FF338}"/>
              </a:ext>
            </a:extLst>
          </p:cNvPr>
          <p:cNvGrpSpPr/>
          <p:nvPr/>
        </p:nvGrpSpPr>
        <p:grpSpPr>
          <a:xfrm>
            <a:off x="5264168" y="3658845"/>
            <a:ext cx="3727432" cy="1410211"/>
            <a:chOff x="2331124" y="1343720"/>
            <a:chExt cx="2910919" cy="79595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527CAA0-957E-498F-B780-045012A99D8F}"/>
                </a:ext>
              </a:extLst>
            </p:cNvPr>
            <p:cNvSpPr/>
            <p:nvPr/>
          </p:nvSpPr>
          <p:spPr>
            <a:xfrm>
              <a:off x="2331124" y="1343720"/>
              <a:ext cx="2910919" cy="79595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97A82E99-8CCE-4CAE-8446-F1ABB59B66E4}"/>
                </a:ext>
              </a:extLst>
            </p:cNvPr>
            <p:cNvSpPr txBox="1"/>
            <p:nvPr/>
          </p:nvSpPr>
          <p:spPr>
            <a:xfrm>
              <a:off x="2369979" y="1465587"/>
              <a:ext cx="2833209" cy="585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r>
                <a:rPr lang="ka-GE" sz="800" dirty="0"/>
                <a:t>ა) დაწესებულება სტანდარტის ერთზე მეტ კომპონენტთან მიმართებით შეფასებულია, როგორც „ნაწილობრივ შესაბამისობაშია სტანდარტის მოთხოვნებთან“, ხოლო არცერთ სხვა კომპონენტთან მიმართებით არ არის შეფასებული</a:t>
              </a:r>
              <a:r>
                <a:rPr lang="en-US" sz="800" dirty="0"/>
                <a:t>, </a:t>
              </a:r>
              <a:r>
                <a:rPr lang="ka-GE" sz="800" dirty="0"/>
                <a:t>როგორც „არ არის შესაბამისობაში სტანდარტის მოთხოვნებთან“;</a:t>
              </a:r>
            </a:p>
            <a:p>
              <a:r>
                <a:rPr lang="ka-GE" sz="800" dirty="0"/>
                <a:t>ბ)დაწესებულება ამ სტანდარტის არაუმეტეს ერთ კომპონენტთან (გარდა პროგრამების და პერსონალის სტანდარტის კომპონენტებისა) მიმართებით შეფასებულია, როგორც „არ არის შესაბამისობაში სტანდარტის მოთხოვნებთან“.</a:t>
              </a:r>
              <a:endParaRPr lang="en-US" sz="800" dirty="0"/>
            </a:p>
            <a:p>
              <a:pPr marL="171450" lvl="0" indent="-17145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800" kern="12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ABAA9B-8B2A-40E1-845A-6E9B690189FA}"/>
              </a:ext>
            </a:extLst>
          </p:cNvPr>
          <p:cNvCxnSpPr>
            <a:endCxn id="9" idx="1"/>
          </p:cNvCxnSpPr>
          <p:nvPr/>
        </p:nvCxnSpPr>
        <p:spPr>
          <a:xfrm flipV="1">
            <a:off x="4876800" y="2001002"/>
            <a:ext cx="417185" cy="586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F62F59-56BA-4DBE-89BD-9EB09F45481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876800" y="2985946"/>
            <a:ext cx="387368" cy="494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86E0ED-901F-4161-9267-8A6B43DC8ED2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876800" y="4363950"/>
            <a:ext cx="3873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0CF491E-89BA-40D4-987F-0AC3FC1718F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876800" y="5254975"/>
            <a:ext cx="417185" cy="457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410632" y="365513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98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ka-GE" sz="3500" b="1" dirty="0">
                <a:solidFill>
                  <a:srgbClr val="FFFFFF"/>
                </a:solidFill>
              </a:rPr>
              <a:t>გადაწყვეტილებები</a:t>
            </a:r>
            <a:endParaRPr lang="en-US" sz="3500" b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AB7092-CE02-4EF4-B4FF-F334DB86D35D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sz="1700" dirty="0"/>
              <a:t>ავტორიზაცია</a:t>
            </a:r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sz="1800" dirty="0"/>
              <a:t>ავტორიზაციის </a:t>
            </a:r>
            <a:r>
              <a:rPr lang="ka-GE" sz="1800" dirty="0" err="1"/>
              <a:t>შესახებ+საქმიანობის</a:t>
            </a:r>
            <a:r>
              <a:rPr lang="ka-GE" sz="1800" dirty="0"/>
              <a:t> გაუმჯობესებასთან დაკავშირებით ანგარიშის წარდგენა 1 წლის ვადაში</a:t>
            </a:r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sz="1800" dirty="0"/>
              <a:t>ავტორიზაციის შესახებ + მონიტორინგი (2 წლის ვადაში)</a:t>
            </a:r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sz="1800" dirty="0"/>
              <a:t>ავტორიზაციის </a:t>
            </a:r>
            <a:r>
              <a:rPr lang="ka-GE" sz="1800" dirty="0" err="1"/>
              <a:t>შესახებ+სტუდენტთა</a:t>
            </a:r>
            <a:r>
              <a:rPr lang="ka-GE" sz="1800" dirty="0"/>
              <a:t> მიღების შეზღუდვის პირობით (1-3 წლები)</a:t>
            </a:r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sz="1800" dirty="0"/>
              <a:t>ავტორიზაციაზე უარის თქმის შესახებ</a:t>
            </a:r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ka-GE" sz="1800" dirty="0"/>
              <a:t>ავტორიზაციის  გაუქმების შესახებ</a:t>
            </a:r>
          </a:p>
          <a:p>
            <a:pPr marL="0" indent="0">
              <a:spcAft>
                <a:spcPts val="1200"/>
              </a:spcAft>
              <a:buNone/>
            </a:pPr>
            <a:endParaRPr lang="ka-GE" sz="1800" dirty="0"/>
          </a:p>
        </p:txBody>
      </p:sp>
      <p:pic>
        <p:nvPicPr>
          <p:cNvPr id="38" name="Picture 2" descr="https://eqe.ge/themes/images/logo.png">
            <a:extLst>
              <a:ext uri="{FF2B5EF4-FFF2-40B4-BE49-F238E27FC236}">
                <a16:creationId xmlns:a16="http://schemas.microsoft.com/office/drawing/2014/main" id="{BA394A5C-F7A5-42F8-86DA-32EE3CE12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24" y="233306"/>
            <a:ext cx="1055830" cy="10984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344325" y="301598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49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153400" cy="726670"/>
          </a:xfrm>
        </p:spPr>
        <p:txBody>
          <a:bodyPr>
            <a:normAutofit/>
          </a:bodyPr>
          <a:lstStyle/>
          <a:p>
            <a:pPr algn="ctr"/>
            <a:r>
              <a:rPr lang="ka-GE" sz="2500" b="1" dirty="0"/>
              <a:t>მადლობა ყურადღებისთვის.</a:t>
            </a:r>
            <a:endParaRPr lang="en-US" sz="2500" b="1" dirty="0"/>
          </a:p>
        </p:txBody>
      </p:sp>
      <p:pic>
        <p:nvPicPr>
          <p:cNvPr id="3" name="Picture 2" descr="https://eqe.ge/themes/images/logo.png">
            <a:extLst>
              <a:ext uri="{FF2B5EF4-FFF2-40B4-BE49-F238E27FC236}">
                <a16:creationId xmlns:a16="http://schemas.microsoft.com/office/drawing/2014/main" id="{36BD2408-7ECC-4791-9495-6FB479DD5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37" y="381000"/>
            <a:ext cx="958499" cy="9972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035110-8675-4721-B4EF-6797D4F8B3D2}"/>
              </a:ext>
            </a:extLst>
          </p:cNvPr>
          <p:cNvSpPr txBox="1"/>
          <p:nvPr/>
        </p:nvSpPr>
        <p:spPr>
          <a:xfrm>
            <a:off x="1659835" y="5051322"/>
            <a:ext cx="6172200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 info@eqe.ge Tell: 0995 322</a:t>
            </a:r>
            <a:r>
              <a:rPr lang="ka-GE" sz="1200" dirty="0">
                <a:solidFill>
                  <a:schemeClr val="bg1"/>
                </a:solidFill>
              </a:rPr>
              <a:t> 200 220</a:t>
            </a:r>
            <a:r>
              <a:rPr lang="en-US" sz="1200" dirty="0">
                <a:solidFill>
                  <a:schemeClr val="bg1"/>
                </a:solidFill>
              </a:rPr>
              <a:t>, Skype: </a:t>
            </a:r>
            <a:r>
              <a:rPr lang="en-US" sz="1200" dirty="0" err="1">
                <a:solidFill>
                  <a:schemeClr val="bg1"/>
                </a:solidFill>
              </a:rPr>
              <a:t>NCEQE_Georgia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577499" y="562618"/>
            <a:ext cx="7064703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155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>
            <a:extLst>
              <a:ext uri="{FF2B5EF4-FFF2-40B4-BE49-F238E27FC236}">
                <a16:creationId xmlns:a16="http://schemas.microsoft.com/office/drawing/2014/main" id="{6EFBACD9-226A-4864-890F-6410F81FE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" r="8880" b="-1"/>
          <a:stretch/>
        </p:blipFill>
        <p:spPr>
          <a:xfrm>
            <a:off x="0" y="10"/>
            <a:ext cx="9143980" cy="6857990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970D6-60CC-4898-B3E2-E0204C68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5168389" cy="1135737"/>
          </a:xfrm>
        </p:spPr>
        <p:txBody>
          <a:bodyPr>
            <a:normAutofit/>
          </a:bodyPr>
          <a:lstStyle/>
          <a:p>
            <a:r>
              <a:rPr lang="ka-GE" sz="2900"/>
              <a:t>ხარისხის უზრუნველყოფის ფუნქციები</a:t>
            </a:r>
            <a:endParaRPr lang="en-US" sz="29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9FF15-B64A-423D-8F9E-61620FA8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AB7092-CE02-4EF4-B4FF-F334DB86D35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07265FBD-152E-408B-BB16-6F15EE7EC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147183"/>
              </p:ext>
            </p:extLst>
          </p:nvPr>
        </p:nvGraphicFramePr>
        <p:xfrm>
          <a:off x="-1600200" y="1664976"/>
          <a:ext cx="9606241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827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FEB0-8291-421B-B5E5-3AFF2D59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ka-GE"/>
              <a:t>ხარისხის უზრუნველყოფის ძირითადი ინსტრუმენტები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236BD-8C3F-40CB-AC32-9C895E0C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0209"/>
            <a:ext cx="8330875" cy="41739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E11B90-3EDE-45F2-AA42-DA5A4B16D838}"/>
              </a:ext>
            </a:extLst>
          </p:cNvPr>
          <p:cNvSpPr txBox="1"/>
          <p:nvPr/>
        </p:nvSpPr>
        <p:spPr>
          <a:xfrm>
            <a:off x="4953000" y="1934776"/>
            <a:ext cx="33337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300" b="1"/>
              <a:t>ევროპული კვალიფიკაციების ჩარჩო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101005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D2A36-5155-467F-94BC-82420059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321734"/>
            <a:ext cx="5168390" cy="1135737"/>
          </a:xfrm>
        </p:spPr>
        <p:txBody>
          <a:bodyPr>
            <a:normAutofit/>
          </a:bodyPr>
          <a:lstStyle/>
          <a:p>
            <a:r>
              <a:rPr lang="ka-GE" sz="3100"/>
              <a:t>საბჭოს საქმიანობის პრინციპები</a:t>
            </a:r>
            <a:endParaRPr lang="en-US" sz="310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0C363-3B21-45B7-9DA0-36118CA0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2" r="41965" b="-1"/>
          <a:stretch/>
        </p:blipFill>
        <p:spPr>
          <a:xfrm>
            <a:off x="6097404" y="10"/>
            <a:ext cx="3046596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5114A-BDD9-462B-949E-44515E01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AB7092-CE02-4EF4-B4FF-F334DB86D35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4D5BE7A-1AA6-44A6-9EAC-A8FC13FD9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679649"/>
              </p:ext>
            </p:extLst>
          </p:nvPr>
        </p:nvGraphicFramePr>
        <p:xfrm>
          <a:off x="212483" y="1235543"/>
          <a:ext cx="5842000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7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091B-42EA-48F0-B4D2-9AEA0843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/>
          <a:lstStyle/>
          <a:p>
            <a:r>
              <a:rPr lang="ka-GE" dirty="0"/>
              <a:t>ინტერესთა კონფლიქტი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9330-F12E-494B-B10E-86B0F46D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ka-GE" dirty="0"/>
              <a:t>საბჭოს წევრი ვალდებულია, დღის წესრიგის გაცნობიდან 2 სამუშაო დღის ვადაში განაცხადოს დაწესებულებასთან არსებული ინტერესთა კონფლიქტისა და თვითაცილების შესახებ.</a:t>
            </a:r>
            <a:endParaRPr lang="en-US" dirty="0"/>
          </a:p>
          <a:p>
            <a:r>
              <a:rPr lang="ka-GE" dirty="0"/>
              <a:t>ინტერესთა კონფლიქტად მიიჩნევა საქართველოს ზოგადი ადმინისტრაციული კოდექსის 92-ე მუხლით დადგენილი გარემოების არსებობა, რაც გულისხმობს, რომ საბჭოს წევრმა მონაწილეობა არ უნდა მიიღოს ზეპირ მოსმენაში იმ შემთხვევაში თუ:</a:t>
            </a:r>
            <a:endParaRPr lang="en-US" dirty="0"/>
          </a:p>
          <a:p>
            <a:r>
              <a:rPr lang="ka-GE" dirty="0"/>
              <a:t>ა) თვითონ არის დაინტერესებული მხარე საქმეში;</a:t>
            </a:r>
            <a:endParaRPr lang="en-US" dirty="0"/>
          </a:p>
          <a:p>
            <a:r>
              <a:rPr lang="ka-GE" dirty="0"/>
              <a:t>ბ) საქმეში მონაწილე დაინტერესებული მხარის ან მისი წარმომადგენლის ნათესავია;</a:t>
            </a:r>
            <a:endParaRPr lang="en-US" dirty="0"/>
          </a:p>
          <a:p>
            <a:r>
              <a:rPr lang="ka-GE" dirty="0"/>
              <a:t>გ) საქმეში მონაწილე დაინტერესებული მხარის წარმომადგენელია;</a:t>
            </a:r>
            <a:endParaRPr lang="en-US" dirty="0"/>
          </a:p>
          <a:p>
            <a:r>
              <a:rPr lang="ka-GE" dirty="0"/>
              <a:t>დ) იყო ექსპერტი მოცემულ საკითხთან დაკავშირებით;</a:t>
            </a:r>
            <a:endParaRPr lang="en-US" dirty="0"/>
          </a:p>
          <a:p>
            <a:r>
              <a:rPr lang="ka-GE" dirty="0"/>
              <a:t>                   დ1) იყო მედიატორი იმავე საქმეზე ან ამ საქმესთან არსებითად დაკავშირებულ სხვა საქმეზე;</a:t>
            </a:r>
            <a:endParaRPr lang="en-US" dirty="0"/>
          </a:p>
          <a:p>
            <a:r>
              <a:rPr lang="ka-GE" dirty="0"/>
              <a:t>ე) შრომით ურთიერთობაშია საქმეში მონაწილე დაინტერესებულ მხარესთან;</a:t>
            </a:r>
            <a:endParaRPr lang="en-US" dirty="0"/>
          </a:p>
          <a:p>
            <a:r>
              <a:rPr lang="ka-GE" dirty="0"/>
              <a:t>ვ) თვითონ ან მისი ოჯახის წევრი ფლობს აქციებს ან საწესდებო კაპიტალის წილს იმ ინსტიტუციაში, რომელიც წარმოადგენს დაინტერესებულ მხარეს;</a:t>
            </a:r>
            <a:endParaRPr lang="en-US" dirty="0"/>
          </a:p>
          <a:p>
            <a:r>
              <a:rPr lang="ka-GE" dirty="0"/>
              <a:t>ზ) საქმეში მონაწილე დაინტერესებული მხარის ან მისი წარმომადგენლის ოჯახის წევრია.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a-GE" dirty="0"/>
              <a:t>ამ შემთხვევაში ნათესავად ითვლება:</a:t>
            </a:r>
            <a:endParaRPr lang="en-US" dirty="0"/>
          </a:p>
          <a:p>
            <a:pPr lvl="0"/>
            <a:r>
              <a:rPr lang="ka-GE" dirty="0"/>
              <a:t>პირდაპირი ხაზის ნათესავი;</a:t>
            </a:r>
            <a:endParaRPr lang="en-US" dirty="0"/>
          </a:p>
          <a:p>
            <a:pPr lvl="0"/>
            <a:r>
              <a:rPr lang="ka-GE" dirty="0"/>
              <a:t>მეუღლე, მეუღლის და-ძმა და პირდაპირი ხაზის ნათესავი;</a:t>
            </a:r>
            <a:endParaRPr lang="en-US" dirty="0"/>
          </a:p>
          <a:p>
            <a:pPr lvl="0"/>
            <a:r>
              <a:rPr lang="ka-GE" dirty="0"/>
              <a:t>აღმავალი ხაზის პირდაპირი ნათესავის და-ძმა;</a:t>
            </a:r>
            <a:endParaRPr lang="en-US" dirty="0"/>
          </a:p>
          <a:p>
            <a:pPr lvl="0"/>
            <a:r>
              <a:rPr lang="ka-GE" dirty="0"/>
              <a:t>და-ძმა, მათი მეუღლეები და შვილები.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F1B2F-E11E-4CBC-B003-C992B7BB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092-CE02-4EF4-B4FF-F334DB86D3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7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609" y="2438400"/>
            <a:ext cx="7848600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 descr="https://eqe.ge/themes/images/logo.png">
            <a:extLst>
              <a:ext uri="{FF2B5EF4-FFF2-40B4-BE49-F238E27FC236}">
                <a16:creationId xmlns:a16="http://schemas.microsoft.com/office/drawing/2014/main" id="{5CC43E26-5CE4-43E2-B588-C32E198C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7881"/>
            <a:ext cx="1095375" cy="11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CD9D2-C533-480E-92E9-83F13F15E634}"/>
              </a:ext>
            </a:extLst>
          </p:cNvPr>
          <p:cNvSpPr txBox="1"/>
          <p:nvPr/>
        </p:nvSpPr>
        <p:spPr>
          <a:xfrm>
            <a:off x="228600" y="413568"/>
            <a:ext cx="7239000" cy="1136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ka-GE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განათლების ხარისხის განვითარების ეროვნული ცენტრი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NATIONAL CENTRE OF EDUCATIONAL QUALITY ENHANCEMENT OF GEORGIA</a:t>
            </a:r>
          </a:p>
          <a:p>
            <a:pPr algn="ctr"/>
            <a:endParaRPr lang="en-US" sz="19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41840734"/>
              </p:ext>
            </p:extLst>
          </p:nvPr>
        </p:nvGraphicFramePr>
        <p:xfrm>
          <a:off x="457200" y="17526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291777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2514600"/>
            <a:ext cx="9143999" cy="13716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4000" dirty="0"/>
          </a:p>
          <a:p>
            <a:pPr algn="ctr"/>
            <a:r>
              <a:rPr lang="ka-GE" sz="4000" b="1" dirty="0"/>
              <a:t>შეფასების პრინციპები</a:t>
            </a:r>
            <a:endParaRPr lang="en-US" sz="4000" b="1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87901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ED0631069DA46933B63958F02EDC1" ma:contentTypeVersion="2" ma:contentTypeDescription="Create a new document." ma:contentTypeScope="" ma:versionID="7b76532909d472cac02f2c7b5fc41dc6">
  <xsd:schema xmlns:xsd="http://www.w3.org/2001/XMLSchema" xmlns:xs="http://www.w3.org/2001/XMLSchema" xmlns:p="http://schemas.microsoft.com/office/2006/metadata/properties" xmlns:ns2="8e9c726c-65cc-4c05-b3b7-905e3025af9d" targetNamespace="http://schemas.microsoft.com/office/2006/metadata/properties" ma:root="true" ma:fieldsID="f4d3bd752cae320a4802562f0dcf9ccc" ns2:_="">
    <xsd:import namespace="8e9c726c-65cc-4c05-b3b7-905e3025af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c726c-65cc-4c05-b3b7-905e3025af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6221D1-B803-4A5E-8221-C5E27597875C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8e9c726c-65cc-4c05-b3b7-905e3025af9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5200D9-90B4-4E72-8D4E-42BD933CAF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54C436-297E-4501-9BD2-A7C40BD41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9c726c-65cc-4c05-b3b7-905e3025af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4735</TotalTime>
  <Words>2131</Words>
  <Application>Microsoft Office PowerPoint</Application>
  <PresentationFormat>On-screen Show (4:3)</PresentationFormat>
  <Paragraphs>336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Sylfaen</vt:lpstr>
      <vt:lpstr>Verdana</vt:lpstr>
      <vt:lpstr>Wingdings</vt:lpstr>
      <vt:lpstr>Office Theme</vt:lpstr>
      <vt:lpstr>უმაღლესი საგანმანათლებლო დაწესებულებების ავტორიზაციის სტანდარტები</vt:lpstr>
      <vt:lpstr>ევროპის უმაღლესი განათლების სივრცე</vt:lpstr>
      <vt:lpstr>ევროპის უმაღლესი განათლების სივრცის ძირითადი პრინციპები და ღირებულებები</vt:lpstr>
      <vt:lpstr>ხარისხის უზრუნველყოფის ფუნქციები</vt:lpstr>
      <vt:lpstr>ხარისხის უზრუნველყოფის ძირითადი ინსტრუმენტები</vt:lpstr>
      <vt:lpstr>საბჭოს საქმიანობის პრინციპები</vt:lpstr>
      <vt:lpstr>ინტერესთა კონფლიქტი</vt:lpstr>
      <vt:lpstr>PowerPoint Presentation</vt:lpstr>
      <vt:lpstr>PowerPoint Presentation</vt:lpstr>
      <vt:lpstr>შეფასების პრინციპები</vt:lpstr>
      <vt:lpstr>რა ფასდება?</vt:lpstr>
      <vt:lpstr>გასათვალისწინებელი მონაცემები და დოკუმენტაცია</vt:lpstr>
      <vt:lpstr>სტანდარტის კომპონენტების შეფასება</vt:lpstr>
      <vt:lpstr>PowerPoint Presentation</vt:lpstr>
      <vt:lpstr>სტანდარტის სტრუქტურა</vt:lpstr>
      <vt:lpstr>სტანდარტი 1: უსდ-ს მისია და სტრატეგიული განვითარება 1.1 უსდ-ს მისია</vt:lpstr>
      <vt:lpstr>PowerPoint Presentation</vt:lpstr>
      <vt:lpstr>სტანდარტი 2: უსდ-ის ორგანიზაციული სტრუქტურა და მართვა</vt:lpstr>
      <vt:lpstr>სტანდარტი 2: უსდ-ის ორგანიზაციული სტრუქტურა და მართვა</vt:lpstr>
      <vt:lpstr>სტანდარტი 2: უსდ-ის ორგანიზაციული სტრუქტურა და მართვა</vt:lpstr>
      <vt:lpstr>სტანდარტი 2: უსდ-ის ორგანიზაციული სტრუქტურა და მართვა</vt:lpstr>
      <vt:lpstr>3. საგანმანათლებლო პროგრამები</vt:lpstr>
      <vt:lpstr>სტანდარტი 4. უსდ-ის პერსონალი</vt:lpstr>
      <vt:lpstr>სტანდარტი 4: უსდ-ის პერსონალი</vt:lpstr>
      <vt:lpstr>სტანდარტი 5: სტუდენტები და მათი მხარდაჭერის ღონისძიებები </vt:lpstr>
      <vt:lpstr>სტანდარტი 5: სტუდენტები და მათი მხარდაჭერის ღონისძიებები </vt:lpstr>
      <vt:lpstr>PowerPoint Presentation</vt:lpstr>
      <vt:lpstr>სტანდარტი 7: მატერიალური, საინფორმაციო და ფინანსური რესურსები</vt:lpstr>
      <vt:lpstr>სტანდარტი 7: მატერიალური, საინფორმაციო და ფინანსური რესურსები</vt:lpstr>
      <vt:lpstr>სტანდარტი 7: მატერიალური, საინფორმაციო და ფინანსური რესურსები</vt:lpstr>
      <vt:lpstr>სტანდარტი 7: მატერიალური, საინფორმაციო და ფინანსური რესურსები</vt:lpstr>
      <vt:lpstr>სტანდარტი 7: მატერიალური, საინფორმაციო და ფინანსური რესურსები</vt:lpstr>
      <vt:lpstr>სტანდარტის შეფასება</vt:lpstr>
      <vt:lpstr>გადაწყვეტილებები</vt:lpstr>
      <vt:lpstr>მადლობა ყურადღებისთვის.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განათლების ხარისხის განვითარების ეროვნული ცენტრი</dc:title>
  <dc:creator>user26</dc:creator>
  <cp:lastModifiedBy>Lali Giorgidze</cp:lastModifiedBy>
  <cp:revision>334</cp:revision>
  <cp:lastPrinted>2017-03-10T08:03:21Z</cp:lastPrinted>
  <dcterms:created xsi:type="dcterms:W3CDTF">2013-01-30T13:58:31Z</dcterms:created>
  <dcterms:modified xsi:type="dcterms:W3CDTF">2020-07-20T09:55:22Z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0x010100980ED0631069DA46933B63958F02EDC1</vt:lpwstr>
  </property>
</Properties>
</file>